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49" r:id="rId2"/>
    <p:sldId id="332" r:id="rId3"/>
    <p:sldId id="334" r:id="rId4"/>
    <p:sldId id="333" r:id="rId5"/>
    <p:sldId id="305" r:id="rId6"/>
    <p:sldId id="335" r:id="rId7"/>
    <p:sldId id="330" r:id="rId8"/>
    <p:sldId id="338" r:id="rId9"/>
    <p:sldId id="347" r:id="rId10"/>
    <p:sldId id="348" r:id="rId11"/>
  </p:sldIdLst>
  <p:sldSz cx="20104100" cy="1340485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3D0"/>
    <a:srgbClr val="004DA1"/>
    <a:srgbClr val="5286BF"/>
    <a:srgbClr val="5968BF"/>
    <a:srgbClr val="5C6ED2"/>
    <a:srgbClr val="495BBF"/>
    <a:srgbClr val="5C6ED4"/>
    <a:srgbClr val="4757B8"/>
    <a:srgbClr val="59AAF2"/>
    <a:srgbClr val="FA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>
      <p:cViewPr varScale="1">
        <p:scale>
          <a:sx n="50" d="100"/>
          <a:sy n="50" d="100"/>
        </p:scale>
        <p:origin x="104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2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5BDA9-C0A0-4942-993B-27ED014931B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16275" y="849313"/>
            <a:ext cx="3440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7" y="3271840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2E85-48A3-409E-8C8A-DED6923D8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7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74953" y="12466511"/>
            <a:ext cx="462394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1428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4276F-5268-AD59-9271-362C22835028}"/>
              </a:ext>
            </a:extLst>
          </p:cNvPr>
          <p:cNvSpPr/>
          <p:nvPr/>
        </p:nvSpPr>
        <p:spPr>
          <a:xfrm>
            <a:off x="536322" y="134431"/>
            <a:ext cx="12154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ВАУЧЕРЛІК ҚАРЖЫЛАНДЫРУ ҚАҒИДАТТАРЫ</a:t>
            </a:r>
            <a:endParaRPr lang="ru-RU" sz="395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3770645" y="1139919"/>
            <a:ext cx="4214519" cy="6636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KZ" sz="32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840876-F64D-BAD7-0EA8-344293DC72C0}"/>
              </a:ext>
            </a:extLst>
          </p:cNvPr>
          <p:cNvSpPr txBox="1"/>
          <p:nvPr/>
        </p:nvSpPr>
        <p:spPr>
          <a:xfrm>
            <a:off x="12304963" y="1168172"/>
            <a:ext cx="5450929" cy="66365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KZ" sz="32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" name="Скругленный прямоугольник 1023">
            <a:extLst>
              <a:ext uri="{FF2B5EF4-FFF2-40B4-BE49-F238E27FC236}">
                <a16:creationId xmlns:a16="http://schemas.microsoft.com/office/drawing/2014/main" id="{D40A5EFD-69B1-BF2F-FC99-6D6800DD2C39}"/>
              </a:ext>
            </a:extLst>
          </p:cNvPr>
          <p:cNvSpPr/>
          <p:nvPr/>
        </p:nvSpPr>
        <p:spPr>
          <a:xfrm>
            <a:off x="712130" y="11004249"/>
            <a:ext cx="18668211" cy="1994814"/>
          </a:xfrm>
          <a:prstGeom prst="roundRect">
            <a:avLst/>
          </a:prstGeom>
          <a:solidFill>
            <a:schemeClr val="bg1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61A1DC-FBD1-09FE-DF67-D1F47B2B687B}"/>
              </a:ext>
            </a:extLst>
          </p:cNvPr>
          <p:cNvSpPr/>
          <p:nvPr/>
        </p:nvSpPr>
        <p:spPr>
          <a:xfrm>
            <a:off x="679450" y="1929012"/>
            <a:ext cx="18668211" cy="2973874"/>
          </a:xfrm>
          <a:prstGeom prst="roundRect">
            <a:avLst/>
          </a:prstGeom>
          <a:solidFill>
            <a:schemeClr val="bg1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46842-AD30-AF9D-B628-0B4B47F38588}"/>
              </a:ext>
            </a:extLst>
          </p:cNvPr>
          <p:cNvSpPr txBox="1"/>
          <p:nvPr/>
        </p:nvSpPr>
        <p:spPr>
          <a:xfrm>
            <a:off x="12108635" y="11350605"/>
            <a:ext cx="6672902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Тәуекелдерді басқару жүйесі</a:t>
            </a:r>
            <a:r>
              <a:rPr lang="en-GB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кроссчекинг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аномалияны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анықтау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жемқорлықты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азайту</a:t>
            </a:r>
            <a:endParaRPr lang="ru-KZ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B95DD-F4DA-7287-06BD-56E4B5D823C9}"/>
              </a:ext>
            </a:extLst>
          </p:cNvPr>
          <p:cNvSpPr txBox="1"/>
          <p:nvPr/>
        </p:nvSpPr>
        <p:spPr>
          <a:xfrm>
            <a:off x="2346339" y="11450179"/>
            <a:ext cx="6155417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Өлі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жандар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дәйекті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бақылаудың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endParaRPr lang="ru-KZ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oogle Shape;2789;p7">
            <a:extLst>
              <a:ext uri="{FF2B5EF4-FFF2-40B4-BE49-F238E27FC236}">
                <a16:creationId xmlns:a16="http://schemas.microsoft.com/office/drawing/2014/main" id="{3A747766-F346-0A26-EBB6-39EC6871172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57661" y="3272956"/>
            <a:ext cx="1185998" cy="1180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AE94A3B-2F60-786B-AE96-54F872F4C57A}"/>
              </a:ext>
            </a:extLst>
          </p:cNvPr>
          <p:cNvGrpSpPr/>
          <p:nvPr/>
        </p:nvGrpSpPr>
        <p:grpSpPr>
          <a:xfrm>
            <a:off x="2868510" y="3435010"/>
            <a:ext cx="1224815" cy="546214"/>
            <a:chOff x="4579137" y="3515691"/>
            <a:chExt cx="1659746" cy="45351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40E26FD-BB8C-BFDD-0816-AC33DFC4F876}"/>
                </a:ext>
              </a:extLst>
            </p:cNvPr>
            <p:cNvGrpSpPr/>
            <p:nvPr/>
          </p:nvGrpSpPr>
          <p:grpSpPr>
            <a:xfrm>
              <a:off x="4579137" y="3515691"/>
              <a:ext cx="1245928" cy="453513"/>
              <a:chOff x="918644" y="2861401"/>
              <a:chExt cx="1245928" cy="453513"/>
            </a:xfrm>
          </p:grpSpPr>
          <p:pic>
            <p:nvPicPr>
              <p:cNvPr id="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779EFE55-8D48-33D4-B6E7-FC7AB298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CDC78E8D-ED30-CCB5-4198-545482479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757F2EE2-D2BE-5AE8-1126-4CB96698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18" descr="I:\! WORK\For prezentations\peoples\user_256.png">
              <a:extLst>
                <a:ext uri="{FF2B5EF4-FFF2-40B4-BE49-F238E27FC236}">
                  <a16:creationId xmlns:a16="http://schemas.microsoft.com/office/drawing/2014/main" id="{4F03E34C-AF8A-D9B0-595F-2008FFBE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0221" y="3518100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A3B8F90-3602-644A-69F5-AA1FEF6F8485}"/>
              </a:ext>
            </a:extLst>
          </p:cNvPr>
          <p:cNvGrpSpPr/>
          <p:nvPr/>
        </p:nvGrpSpPr>
        <p:grpSpPr>
          <a:xfrm>
            <a:off x="771892" y="3426627"/>
            <a:ext cx="1903883" cy="581872"/>
            <a:chOff x="-8889" y="2861401"/>
            <a:chExt cx="2579950" cy="483119"/>
          </a:xfrm>
        </p:grpSpPr>
        <p:pic>
          <p:nvPicPr>
            <p:cNvPr id="22" name="Picture 15" descr="I:\! WORK\For prezentations\peoples\user_256.png">
              <a:extLst>
                <a:ext uri="{FF2B5EF4-FFF2-40B4-BE49-F238E27FC236}">
                  <a16:creationId xmlns:a16="http://schemas.microsoft.com/office/drawing/2014/main" id="{8EC0E101-6BCE-EB5F-638D-BE5154989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644" y="2866219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I:\! WORK\For prezentations\peoples\user_256.png">
              <a:extLst>
                <a:ext uri="{FF2B5EF4-FFF2-40B4-BE49-F238E27FC236}">
                  <a16:creationId xmlns:a16="http://schemas.microsoft.com/office/drawing/2014/main" id="{FC5C6AE0-A9DF-B422-6397-07F4CF31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2462" y="2866218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I:\! WORK\For prezentations\peoples\user_256.png">
              <a:extLst>
                <a:ext uri="{FF2B5EF4-FFF2-40B4-BE49-F238E27FC236}">
                  <a16:creationId xmlns:a16="http://schemas.microsoft.com/office/drawing/2014/main" id="{A295C0A4-D7D8-40E1-7D62-F06D1ABA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5910" y="2861401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 descr="I:\! WORK\For prezentations\peoples\user_256.png">
              <a:extLst>
                <a:ext uri="{FF2B5EF4-FFF2-40B4-BE49-F238E27FC236}">
                  <a16:creationId xmlns:a16="http://schemas.microsoft.com/office/drawing/2014/main" id="{B0FAE7C5-7840-5B63-AFAE-288740DF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2399" y="2863447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I:\! WORK\For prezentations\peoples\user_256.png">
              <a:extLst>
                <a:ext uri="{FF2B5EF4-FFF2-40B4-BE49-F238E27FC236}">
                  <a16:creationId xmlns:a16="http://schemas.microsoft.com/office/drawing/2014/main" id="{D15CED44-434A-AA0D-287F-C732BA5B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89" y="2895825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I:\! WORK\For prezentations\peoples\user_256.png">
            <a:extLst>
              <a:ext uri="{FF2B5EF4-FFF2-40B4-BE49-F238E27FC236}">
                <a16:creationId xmlns:a16="http://schemas.microsoft.com/office/drawing/2014/main" id="{D3BA368C-D622-D216-ED8F-441FC1D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2575" y="2804367"/>
            <a:ext cx="331092" cy="5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21">
            <a:extLst>
              <a:ext uri="{FF2B5EF4-FFF2-40B4-BE49-F238E27FC236}">
                <a16:creationId xmlns:a16="http://schemas.microsoft.com/office/drawing/2014/main" id="{D7A81DB7-15DA-9237-7E32-2DF14D75EDB7}"/>
              </a:ext>
            </a:extLst>
          </p:cNvPr>
          <p:cNvCxnSpPr>
            <a:cxnSpLocks/>
          </p:cNvCxnSpPr>
          <p:nvPr/>
        </p:nvCxnSpPr>
        <p:spPr>
          <a:xfrm>
            <a:off x="1234910" y="3048230"/>
            <a:ext cx="1445716" cy="45146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505F0F8-005B-6967-7314-72B0A722A91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1159314" y="3702636"/>
            <a:ext cx="29705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632" y="3518668"/>
            <a:ext cx="1092276" cy="1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473055" y="3228007"/>
            <a:ext cx="1045955" cy="105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18" descr="I:\! WORK\For prezentations\peoples\user_256.png">
            <a:extLst>
              <a:ext uri="{FF2B5EF4-FFF2-40B4-BE49-F238E27FC236}">
                <a16:creationId xmlns:a16="http://schemas.microsoft.com/office/drawing/2014/main" id="{4198EED1-B556-F72E-3231-7C26EB0C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33541" y="3437571"/>
            <a:ext cx="583838" cy="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I:\! WORK\For prezentations\peoples\user_256.png">
            <a:extLst>
              <a:ext uri="{FF2B5EF4-FFF2-40B4-BE49-F238E27FC236}">
                <a16:creationId xmlns:a16="http://schemas.microsoft.com/office/drawing/2014/main" id="{E5BC6E29-C965-4074-F604-62ADE4A7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41172" y="3432939"/>
            <a:ext cx="583838" cy="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I:\! WORK\For prezentations\peoples\user_256.png">
            <a:extLst>
              <a:ext uri="{FF2B5EF4-FFF2-40B4-BE49-F238E27FC236}">
                <a16:creationId xmlns:a16="http://schemas.microsoft.com/office/drawing/2014/main" id="{DBA31A8A-24DA-AD6F-7FC3-377E2F58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32913" y="3445189"/>
            <a:ext cx="583838" cy="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I:\! WORK\For prezentations\peoples\user_256.png">
            <a:extLst>
              <a:ext uri="{FF2B5EF4-FFF2-40B4-BE49-F238E27FC236}">
                <a16:creationId xmlns:a16="http://schemas.microsoft.com/office/drawing/2014/main" id="{2D6D0D53-9AF7-F450-A64C-E892B793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40545" y="3440523"/>
            <a:ext cx="583838" cy="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C320D54-C958-67FB-24D8-0BF0BE19B8D8}"/>
              </a:ext>
            </a:extLst>
          </p:cNvPr>
          <p:cNvSpPr txBox="1"/>
          <p:nvPr/>
        </p:nvSpPr>
        <p:spPr>
          <a:xfrm>
            <a:off x="5504900" y="4199628"/>
            <a:ext cx="3439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507846">
              <a:defRPr/>
            </a:pPr>
            <a:r>
              <a:rPr 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бүйірлік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кіру</a:t>
            </a:r>
            <a:endParaRPr lang="ru-RU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D7B6EEF-CF57-7FBE-3F1B-5991CA03E1B8}"/>
              </a:ext>
            </a:extLst>
          </p:cNvPr>
          <p:cNvGrpSpPr/>
          <p:nvPr/>
        </p:nvGrpSpPr>
        <p:grpSpPr>
          <a:xfrm>
            <a:off x="11034523" y="3034279"/>
            <a:ext cx="2589840" cy="690461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:a16="http://schemas.microsoft.com/office/drawing/2014/main" id="{11D0C43B-C3FB-BFF0-93D7-F51FBF02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:a16="http://schemas.microsoft.com/office/drawing/2014/main" id="{BE881EE1-DEBF-153E-0F47-67B5A9EE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:a16="http://schemas.microsoft.com/office/drawing/2014/main" id="{85029FBC-4613-227F-0110-398080BB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:a16="http://schemas.microsoft.com/office/drawing/2014/main" id="{72346A4F-A29E-4EB8-6516-B112A488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Стрелка вправо с вырезом 1029">
            <a:extLst>
              <a:ext uri="{FF2B5EF4-FFF2-40B4-BE49-F238E27FC236}">
                <a16:creationId xmlns:a16="http://schemas.microsoft.com/office/drawing/2014/main" id="{8A91A6F3-6959-619E-806C-67F20980EBB4}"/>
              </a:ext>
            </a:extLst>
          </p:cNvPr>
          <p:cNvSpPr/>
          <p:nvPr/>
        </p:nvSpPr>
        <p:spPr>
          <a:xfrm>
            <a:off x="818896" y="4009289"/>
            <a:ext cx="3994614" cy="28322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Стрелка вправо с вырезом 1030">
            <a:extLst>
              <a:ext uri="{FF2B5EF4-FFF2-40B4-BE49-F238E27FC236}">
                <a16:creationId xmlns:a16="http://schemas.microsoft.com/office/drawing/2014/main" id="{58B5DBC2-C0F3-52F8-7161-9D4A9A55FA47}"/>
              </a:ext>
            </a:extLst>
          </p:cNvPr>
          <p:cNvSpPr/>
          <p:nvPr/>
        </p:nvSpPr>
        <p:spPr>
          <a:xfrm rot="10800000">
            <a:off x="6333540" y="3999246"/>
            <a:ext cx="2659195" cy="2238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53F22DFA-3E45-9E54-D239-8E88CA16D82D}"/>
              </a:ext>
            </a:extLst>
          </p:cNvPr>
          <p:cNvSpPr txBox="1"/>
          <p:nvPr/>
        </p:nvSpPr>
        <p:spPr>
          <a:xfrm>
            <a:off x="688823" y="2205633"/>
            <a:ext cx="838333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Балабақшадағы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endParaRPr lang="ru-KZ" sz="2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B6A4C47-DE64-3BD4-CB46-9BD466205FDF}"/>
              </a:ext>
            </a:extLst>
          </p:cNvPr>
          <p:cNvSpPr txBox="1"/>
          <p:nvPr/>
        </p:nvSpPr>
        <p:spPr>
          <a:xfrm>
            <a:off x="9726114" y="2131100"/>
            <a:ext cx="939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Ақшаға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ваучер</a:t>
            </a:r>
            <a:endParaRPr lang="ru-KZ" sz="2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Стрелка вправо с вырезом 1033">
            <a:extLst>
              <a:ext uri="{FF2B5EF4-FFF2-40B4-BE49-F238E27FC236}">
                <a16:creationId xmlns:a16="http://schemas.microsoft.com/office/drawing/2014/main" id="{46949DEC-993A-5A1C-D194-762F7247F28D}"/>
              </a:ext>
            </a:extLst>
          </p:cNvPr>
          <p:cNvSpPr/>
          <p:nvPr/>
        </p:nvSpPr>
        <p:spPr>
          <a:xfrm>
            <a:off x="10335886" y="3858067"/>
            <a:ext cx="3994614" cy="28322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Стрелка вправо с вырезом 1034">
            <a:extLst>
              <a:ext uri="{FF2B5EF4-FFF2-40B4-BE49-F238E27FC236}">
                <a16:creationId xmlns:a16="http://schemas.microsoft.com/office/drawing/2014/main" id="{C3AD9142-2CCE-2D1F-784D-69A9184F5E97}"/>
              </a:ext>
            </a:extLst>
          </p:cNvPr>
          <p:cNvSpPr/>
          <p:nvPr/>
        </p:nvSpPr>
        <p:spPr>
          <a:xfrm>
            <a:off x="15791378" y="3843490"/>
            <a:ext cx="1348058" cy="29148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4" descr="Picture background">
            <a:extLst>
              <a:ext uri="{FF2B5EF4-FFF2-40B4-BE49-F238E27FC236}">
                <a16:creationId xmlns:a16="http://schemas.microsoft.com/office/drawing/2014/main" id="{BDEAF316-2BA9-2759-7A05-921B62F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94" y="11484626"/>
            <a:ext cx="1795601" cy="1166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4" descr="Picture background">
            <a:extLst>
              <a:ext uri="{FF2B5EF4-FFF2-40B4-BE49-F238E27FC236}">
                <a16:creationId xmlns:a16="http://schemas.microsoft.com/office/drawing/2014/main" id="{0FF05D26-990E-61FF-9D0F-0E15B6C3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7" y="11353048"/>
            <a:ext cx="1068177" cy="10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8999039" y="2342235"/>
            <a:ext cx="526254" cy="2165385"/>
          </a:xfrm>
          <a:prstGeom prst="round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Ә</a:t>
            </a: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ДІЛДІК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F79543FF-616D-A06A-C919-CE0D3A3D6CCB}"/>
              </a:ext>
            </a:extLst>
          </p:cNvPr>
          <p:cNvSpPr/>
          <p:nvPr/>
        </p:nvSpPr>
        <p:spPr>
          <a:xfrm>
            <a:off x="722473" y="8226425"/>
            <a:ext cx="18668211" cy="2675903"/>
          </a:xfrm>
          <a:prstGeom prst="roundRect">
            <a:avLst/>
          </a:prstGeom>
          <a:solidFill>
            <a:schemeClr val="bg1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56D5C72E-D2B4-708E-9909-A896553B6F6C}"/>
              </a:ext>
            </a:extLst>
          </p:cNvPr>
          <p:cNvSpPr txBox="1"/>
          <p:nvPr/>
        </p:nvSpPr>
        <p:spPr>
          <a:xfrm>
            <a:off x="875950" y="8374827"/>
            <a:ext cx="85342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бекітіледі</a:t>
            </a:r>
            <a:endParaRPr lang="ru-KZ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D056BB92-A13E-446C-950B-CCA39F354C7A}"/>
              </a:ext>
            </a:extLst>
          </p:cNvPr>
          <p:cNvSpPr txBox="1"/>
          <p:nvPr/>
        </p:nvSpPr>
        <p:spPr>
          <a:xfrm>
            <a:off x="9794197" y="8365692"/>
            <a:ext cx="931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баланың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соңынан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ереді</a:t>
            </a:r>
            <a:endParaRPr lang="ru-RU" sz="2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8" name="Google Shape;2789;p7">
            <a:extLst>
              <a:ext uri="{FF2B5EF4-FFF2-40B4-BE49-F238E27FC236}">
                <a16:creationId xmlns:a16="http://schemas.microsoft.com/office/drawing/2014/main" id="{ABC65E64-9387-1FA3-B394-1D584AD11B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840355" y="9430010"/>
            <a:ext cx="535519" cy="58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2789;p7">
            <a:extLst>
              <a:ext uri="{FF2B5EF4-FFF2-40B4-BE49-F238E27FC236}">
                <a16:creationId xmlns:a16="http://schemas.microsoft.com/office/drawing/2014/main" id="{0636D5EC-BDEC-C7F1-9CEC-C417BF1E6A5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3355" y="9430058"/>
            <a:ext cx="535519" cy="58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2789;p7">
            <a:extLst>
              <a:ext uri="{FF2B5EF4-FFF2-40B4-BE49-F238E27FC236}">
                <a16:creationId xmlns:a16="http://schemas.microsoft.com/office/drawing/2014/main" id="{30D495D1-3C6E-2862-BA83-4AC0F44BCB5A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926191" y="9430907"/>
            <a:ext cx="535519" cy="58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Picture 2" descr="Picture background">
            <a:extLst>
              <a:ext uri="{FF2B5EF4-FFF2-40B4-BE49-F238E27FC236}">
                <a16:creationId xmlns:a16="http://schemas.microsoft.com/office/drawing/2014/main" id="{5FCA05AD-E67F-0616-1513-0F9B99BF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60" y="9756862"/>
            <a:ext cx="707205" cy="6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2" name="TextBox 1071">
            <a:extLst>
              <a:ext uri="{FF2B5EF4-FFF2-40B4-BE49-F238E27FC236}">
                <a16:creationId xmlns:a16="http://schemas.microsoft.com/office/drawing/2014/main" id="{D4445141-521B-310E-8C80-8F0DCF28E0F8}"/>
              </a:ext>
            </a:extLst>
          </p:cNvPr>
          <p:cNvSpPr txBox="1"/>
          <p:nvPr/>
        </p:nvSpPr>
        <p:spPr>
          <a:xfrm>
            <a:off x="1954036" y="10087933"/>
            <a:ext cx="258339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ru-KZ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AC4D16D3-2EC5-DF8F-846E-4D56621B9FFE}"/>
              </a:ext>
            </a:extLst>
          </p:cNvPr>
          <p:cNvSpPr txBox="1"/>
          <p:nvPr/>
        </p:nvSpPr>
        <p:spPr>
          <a:xfrm>
            <a:off x="4506207" y="10087982"/>
            <a:ext cx="258339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 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ru-KZ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9EB8FC85-94A9-4306-49EC-68D68C177698}"/>
              </a:ext>
            </a:extLst>
          </p:cNvPr>
          <p:cNvSpPr txBox="1"/>
          <p:nvPr/>
        </p:nvSpPr>
        <p:spPr>
          <a:xfrm>
            <a:off x="7288947" y="10120103"/>
            <a:ext cx="258339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</a:t>
            </a:r>
            <a:r>
              <a:rPr lang="ru-RU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ru-KZ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75" name="Picture 2" descr="Picture background">
            <a:extLst>
              <a:ext uri="{FF2B5EF4-FFF2-40B4-BE49-F238E27FC236}">
                <a16:creationId xmlns:a16="http://schemas.microsoft.com/office/drawing/2014/main" id="{4AA76A76-A852-D561-8EAE-A87D684A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44" y="9756910"/>
            <a:ext cx="707205" cy="6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2" descr="Picture background">
            <a:extLst>
              <a:ext uri="{FF2B5EF4-FFF2-40B4-BE49-F238E27FC236}">
                <a16:creationId xmlns:a16="http://schemas.microsoft.com/office/drawing/2014/main" id="{018EE41B-EC8D-9200-4859-86656F50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98" y="9789031"/>
            <a:ext cx="707205" cy="6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16" descr="Picture background">
            <a:extLst>
              <a:ext uri="{FF2B5EF4-FFF2-40B4-BE49-F238E27FC236}">
                <a16:creationId xmlns:a16="http://schemas.microsoft.com/office/drawing/2014/main" id="{16D08ACD-4AA5-55BE-8714-899BFF85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408" y="9675402"/>
            <a:ext cx="1674184" cy="1247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Google Shape;2789;p7">
            <a:extLst>
              <a:ext uri="{FF2B5EF4-FFF2-40B4-BE49-F238E27FC236}">
                <a16:creationId xmlns:a16="http://schemas.microsoft.com/office/drawing/2014/main" id="{D4BA9693-65E1-1BCA-C9EB-B574655DE6E8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187610" y="9813376"/>
            <a:ext cx="907868" cy="97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2789;p7">
            <a:extLst>
              <a:ext uri="{FF2B5EF4-FFF2-40B4-BE49-F238E27FC236}">
                <a16:creationId xmlns:a16="http://schemas.microsoft.com/office/drawing/2014/main" id="{C6B9F4BA-1C40-D2FE-D50F-4C0CE2683665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963509" y="9813377"/>
            <a:ext cx="827834" cy="88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Стрелка вправо с вырезом 1080">
            <a:extLst>
              <a:ext uri="{FF2B5EF4-FFF2-40B4-BE49-F238E27FC236}">
                <a16:creationId xmlns:a16="http://schemas.microsoft.com/office/drawing/2014/main" id="{E2F7970C-403B-D569-6A82-2474D6E5FFC9}"/>
              </a:ext>
            </a:extLst>
          </p:cNvPr>
          <p:cNvSpPr/>
          <p:nvPr/>
        </p:nvSpPr>
        <p:spPr>
          <a:xfrm>
            <a:off x="12412448" y="10230173"/>
            <a:ext cx="1348058" cy="29148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2" name="Стрелка вправо с вырезом 1081">
            <a:extLst>
              <a:ext uri="{FF2B5EF4-FFF2-40B4-BE49-F238E27FC236}">
                <a16:creationId xmlns:a16="http://schemas.microsoft.com/office/drawing/2014/main" id="{FF57F62D-0865-4130-D198-77657ED14844}"/>
              </a:ext>
            </a:extLst>
          </p:cNvPr>
          <p:cNvSpPr/>
          <p:nvPr/>
        </p:nvSpPr>
        <p:spPr>
          <a:xfrm>
            <a:off x="15281942" y="10223163"/>
            <a:ext cx="1348058" cy="29148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4774459C-C31A-5728-F679-560A07DC1090}"/>
              </a:ext>
            </a:extLst>
          </p:cNvPr>
          <p:cNvSpPr txBox="1"/>
          <p:nvPr/>
        </p:nvSpPr>
        <p:spPr>
          <a:xfrm>
            <a:off x="12326465" y="10511358"/>
            <a:ext cx="258339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шығарылды</a:t>
            </a:r>
            <a:endParaRPr lang="ru-KZ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D92225BD-057D-7B2C-54B6-8CABE00918E0}"/>
              </a:ext>
            </a:extLst>
          </p:cNvPr>
          <p:cNvSpPr txBox="1"/>
          <p:nvPr/>
        </p:nvSpPr>
        <p:spPr>
          <a:xfrm>
            <a:off x="15279849" y="10448868"/>
            <a:ext cx="258339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келді</a:t>
            </a:r>
            <a:endParaRPr lang="ru-KZ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956" y="9659076"/>
            <a:ext cx="472787" cy="4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8999039" y="8449215"/>
            <a:ext cx="526254" cy="2250305"/>
          </a:xfrm>
          <a:prstGeom prst="round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АШЫҚТЫҚ</a:t>
            </a:r>
          </a:p>
        </p:txBody>
      </p:sp>
      <p:sp>
        <p:nvSpPr>
          <p:cNvPr id="1055" name="Скругленный прямоугольник 1054">
            <a:extLst>
              <a:ext uri="{FF2B5EF4-FFF2-40B4-BE49-F238E27FC236}">
                <a16:creationId xmlns:a16="http://schemas.microsoft.com/office/drawing/2014/main" id="{D8AC28A0-A840-C3BB-6E5F-D034990F2CE2}"/>
              </a:ext>
            </a:extLst>
          </p:cNvPr>
          <p:cNvSpPr/>
          <p:nvPr/>
        </p:nvSpPr>
        <p:spPr>
          <a:xfrm>
            <a:off x="688823" y="4982445"/>
            <a:ext cx="18668211" cy="3091580"/>
          </a:xfrm>
          <a:prstGeom prst="roundRect">
            <a:avLst/>
          </a:prstGeom>
          <a:solidFill>
            <a:schemeClr val="bg1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A1FA378-1EDD-34C4-1669-E318159106F3}"/>
              </a:ext>
            </a:extLst>
          </p:cNvPr>
          <p:cNvSpPr txBox="1"/>
          <p:nvPr/>
        </p:nvSpPr>
        <p:spPr>
          <a:xfrm>
            <a:off x="10269443" y="5067996"/>
            <a:ext cx="853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endParaRPr lang="ru-KZ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FCED2C2-3796-0D6F-1738-22ADAEFFE3D6}"/>
              </a:ext>
            </a:extLst>
          </p:cNvPr>
          <p:cNvSpPr txBox="1"/>
          <p:nvPr/>
        </p:nvSpPr>
        <p:spPr>
          <a:xfrm>
            <a:off x="1048019" y="5081836"/>
            <a:ext cx="85342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басқармасы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анықтайды</a:t>
            </a:r>
            <a:endParaRPr lang="ru-KZ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8" descr="Picture background">
            <a:extLst>
              <a:ext uri="{FF2B5EF4-FFF2-40B4-BE49-F238E27FC236}">
                <a16:creationId xmlns:a16="http://schemas.microsoft.com/office/drawing/2014/main" id="{59741017-0835-CAC1-EADA-C6EDA9C5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3" y="5621143"/>
            <a:ext cx="1244477" cy="8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:a16="http://schemas.microsoft.com/office/drawing/2014/main" id="{CED25F2F-431F-ADFF-DD8D-A6CA584E83BF}"/>
              </a:ext>
            </a:extLst>
          </p:cNvPr>
          <p:cNvSpPr txBox="1"/>
          <p:nvPr/>
        </p:nvSpPr>
        <p:spPr>
          <a:xfrm>
            <a:off x="967813" y="6555563"/>
            <a:ext cx="272279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endParaRPr lang="ru-RU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косылады</a:t>
            </a:r>
            <a:endParaRPr lang="ru-RU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таратады</a:t>
            </a:r>
            <a:endParaRPr lang="ru-RU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қаржыландырады</a:t>
            </a:r>
            <a:endParaRPr lang="ru-K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8" name="Picture 12" descr="Picture background">
            <a:extLst>
              <a:ext uri="{FF2B5EF4-FFF2-40B4-BE49-F238E27FC236}">
                <a16:creationId xmlns:a16="http://schemas.microsoft.com/office/drawing/2014/main" id="{2128F172-7BE3-7170-4AE0-3FF8AEC8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27" y="5939680"/>
            <a:ext cx="2228029" cy="19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TextBox 1058">
            <a:extLst>
              <a:ext uri="{FF2B5EF4-FFF2-40B4-BE49-F238E27FC236}">
                <a16:creationId xmlns:a16="http://schemas.microsoft.com/office/drawing/2014/main" id="{E6A2E028-EE05-25FD-57CF-1ABF387A2374}"/>
              </a:ext>
            </a:extLst>
          </p:cNvPr>
          <p:cNvSpPr txBox="1"/>
          <p:nvPr/>
        </p:nvSpPr>
        <p:spPr>
          <a:xfrm>
            <a:off x="11632083" y="6483296"/>
            <a:ext cx="315800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тандайды</a:t>
            </a:r>
            <a:endParaRPr lang="ru-RU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қызметті</a:t>
            </a:r>
            <a:r>
              <a:rPr lang="ru-RU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растайды</a:t>
            </a:r>
            <a:endParaRPr lang="ru-RU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төлейді</a:t>
            </a:r>
            <a:endParaRPr lang="ru-K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0" name="Picture 2" descr="Picture background">
            <a:extLst>
              <a:ext uri="{FF2B5EF4-FFF2-40B4-BE49-F238E27FC236}">
                <a16:creationId xmlns:a16="http://schemas.microsoft.com/office/drawing/2014/main" id="{5D696FD2-60E9-B486-F364-7C6CEB5A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216" y="6195851"/>
            <a:ext cx="1414410" cy="13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Google Shape;2789;p7">
            <a:extLst>
              <a:ext uri="{FF2B5EF4-FFF2-40B4-BE49-F238E27FC236}">
                <a16:creationId xmlns:a16="http://schemas.microsoft.com/office/drawing/2014/main" id="{742C76EA-430E-3A61-052C-4714733BC42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877497" y="5901685"/>
            <a:ext cx="682057" cy="69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2789;p7">
            <a:extLst>
              <a:ext uri="{FF2B5EF4-FFF2-40B4-BE49-F238E27FC236}">
                <a16:creationId xmlns:a16="http://schemas.microsoft.com/office/drawing/2014/main" id="{2283C7B2-EDB4-D34A-3210-CA2474C2AD0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189320" y="6807916"/>
            <a:ext cx="682057" cy="69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760925" y="6152047"/>
            <a:ext cx="682057" cy="698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779818" y="5708750"/>
            <a:ext cx="2862995" cy="2050586"/>
            <a:chOff x="4876929" y="8231489"/>
            <a:chExt cx="2991664" cy="2206783"/>
          </a:xfrm>
        </p:grpSpPr>
        <p:pic>
          <p:nvPicPr>
            <p:cNvPr id="1043" name="Picture 2" descr="Picture background">
              <a:extLst>
                <a:ext uri="{FF2B5EF4-FFF2-40B4-BE49-F238E27FC236}">
                  <a16:creationId xmlns:a16="http://schemas.microsoft.com/office/drawing/2014/main" id="{7586E2DB-68BC-9FAA-02D5-A1336024F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14" y="8631233"/>
              <a:ext cx="1477977" cy="14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Треугольник 1047">
              <a:extLst>
                <a:ext uri="{FF2B5EF4-FFF2-40B4-BE49-F238E27FC236}">
                  <a16:creationId xmlns:a16="http://schemas.microsoft.com/office/drawing/2014/main" id="{3D8367AC-EC7C-B734-8AF6-D95735A72E02}"/>
                </a:ext>
              </a:extLst>
            </p:cNvPr>
            <p:cNvSpPr/>
            <p:nvPr/>
          </p:nvSpPr>
          <p:spPr>
            <a:xfrm rot="7100335">
              <a:off x="5356422" y="8477268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Треугольник 1048">
              <a:extLst>
                <a:ext uri="{FF2B5EF4-FFF2-40B4-BE49-F238E27FC236}">
                  <a16:creationId xmlns:a16="http://schemas.microsoft.com/office/drawing/2014/main" id="{BBC6FA00-A891-64B7-32A3-F72C9C642998}"/>
                </a:ext>
              </a:extLst>
            </p:cNvPr>
            <p:cNvSpPr/>
            <p:nvPr/>
          </p:nvSpPr>
          <p:spPr>
            <a:xfrm rot="2751633">
              <a:off x="5537283" y="9421398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Треугольник 1049">
              <a:extLst>
                <a:ext uri="{FF2B5EF4-FFF2-40B4-BE49-F238E27FC236}">
                  <a16:creationId xmlns:a16="http://schemas.microsoft.com/office/drawing/2014/main" id="{D3FAB554-7747-5818-0B15-DBE0BCDC9234}"/>
                </a:ext>
              </a:extLst>
            </p:cNvPr>
            <p:cNvSpPr/>
            <p:nvPr/>
          </p:nvSpPr>
          <p:spPr>
            <a:xfrm rot="18940863">
              <a:off x="6663948" y="9446906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Треугольник 1050">
              <a:extLst>
                <a:ext uri="{FF2B5EF4-FFF2-40B4-BE49-F238E27FC236}">
                  <a16:creationId xmlns:a16="http://schemas.microsoft.com/office/drawing/2014/main" id="{34981760-56AE-5E89-D861-B993AFDCADA5}"/>
                </a:ext>
              </a:extLst>
            </p:cNvPr>
            <p:cNvSpPr/>
            <p:nvPr/>
          </p:nvSpPr>
          <p:spPr>
            <a:xfrm rot="14592827">
              <a:off x="6750554" y="8562594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7" name="Google Shape;2789;p7">
              <a:extLst>
                <a:ext uri="{FF2B5EF4-FFF2-40B4-BE49-F238E27FC236}">
                  <a16:creationId xmlns:a16="http://schemas.microsoft.com/office/drawing/2014/main" id="{C5EF0143-1E9B-216C-FB4B-B155E34DE79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6929" y="8231489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2789;p7">
              <a:extLst>
                <a:ext uri="{FF2B5EF4-FFF2-40B4-BE49-F238E27FC236}">
                  <a16:creationId xmlns:a16="http://schemas.microsoft.com/office/drawing/2014/main" id="{4DFC063B-80F6-F363-793E-D6364AD0985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274491" y="8275585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2789;p7">
              <a:extLst>
                <a:ext uri="{FF2B5EF4-FFF2-40B4-BE49-F238E27FC236}">
                  <a16:creationId xmlns:a16="http://schemas.microsoft.com/office/drawing/2014/main" id="{5BA99E5C-B055-4E08-52C2-6B37E1A4CE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303998" y="9723438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2789;p7">
              <a:extLst>
                <a:ext uri="{FF2B5EF4-FFF2-40B4-BE49-F238E27FC236}">
                  <a16:creationId xmlns:a16="http://schemas.microsoft.com/office/drawing/2014/main" id="{8E537E29-103A-49A2-425E-D1B7B21ECA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94758" y="9681210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640781" y="5939681"/>
            <a:ext cx="563106" cy="6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660455" y="7055859"/>
            <a:ext cx="563106" cy="6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21" y="6075805"/>
            <a:ext cx="540065" cy="5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64" y="7233406"/>
            <a:ext cx="540065" cy="5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Скругленный прямоугольник 102"/>
          <p:cNvSpPr/>
          <p:nvPr/>
        </p:nvSpPr>
        <p:spPr>
          <a:xfrm>
            <a:off x="18985438" y="5402434"/>
            <a:ext cx="526254" cy="2250305"/>
          </a:xfrm>
          <a:prstGeom prst="round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САПА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8999039" y="11013540"/>
            <a:ext cx="526254" cy="2108861"/>
          </a:xfrm>
          <a:prstGeom prst="round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ТИІМДІЛІК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7A16A0B2-7291-526A-1528-4D26868EBCF9}"/>
              </a:ext>
            </a:extLst>
          </p:cNvPr>
          <p:cNvSpPr/>
          <p:nvPr/>
        </p:nvSpPr>
        <p:spPr>
          <a:xfrm>
            <a:off x="9381515" y="1679334"/>
            <a:ext cx="142049" cy="11443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836897" y="2978916"/>
            <a:ext cx="937193" cy="59043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>
            <a:off x="8750868" y="11640669"/>
            <a:ext cx="937193" cy="59043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8762457" y="9355819"/>
            <a:ext cx="937193" cy="59043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>
            <a:off x="8727561" y="6336434"/>
            <a:ext cx="937193" cy="590430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9130308" y="334842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28195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BD1F0-ABD5-6B1C-8FB7-BE145C85C0C8}"/>
              </a:ext>
            </a:extLst>
          </p:cNvPr>
          <p:cNvSpPr txBox="1"/>
          <p:nvPr/>
        </p:nvSpPr>
        <p:spPr>
          <a:xfrm>
            <a:off x="831850" y="2054225"/>
            <a:ext cx="1821180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Ваучер тек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банкте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шот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ваучер 2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ваучермен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шот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ашудың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бірден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мектепке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дейінгі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ұйымға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ваучермен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шот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кейіннен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бақшаға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шотқа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Айта кету керек,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ваучер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ата-ананың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ерік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білдірген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ғана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ваучерді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қалай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ала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объектісіне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пен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жеткілікті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бөлімі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тексереді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пакет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ұсынылған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көшпелі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комиссия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оң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хаттамасынан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енгізіледі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K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20-шы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объектісінен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қатысуынсыз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»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 АҚ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табельдері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түсіріледі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болжамды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айда 1-ден 15-ке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келу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табелін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16-шы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табельдерді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түсіру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қорытындылары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айдың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ескеріледі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қандай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бар? </a:t>
            </a:r>
          </a:p>
          <a:p>
            <a:pPr algn="just"/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пилоттық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кетуі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жүріп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жатқан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балабақшаларда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жеткіліксіз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қаупі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екенін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көрсетті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кету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сапасының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төмендігімен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Тиісінше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дамуына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инвестиция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салатын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салыстырмалы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сапа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деңгейіне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бақтар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керісінше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қазіргі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контингентімен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бақшаларға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баратын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автоматты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ваучерге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ауысады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32F2C-F09C-EA17-53DD-37150BA1644B}"/>
              </a:ext>
            </a:extLst>
          </p:cNvPr>
          <p:cNvSpPr/>
          <p:nvPr/>
        </p:nvSpPr>
        <p:spPr>
          <a:xfrm>
            <a:off x="434257" y="691322"/>
            <a:ext cx="17466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ЖИІ ҚОЙЫЛАТЫН СҰРАҚТАР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жалғасы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FFFA46-5C03-521C-0F64-FB37E6646F09}"/>
              </a:ext>
            </a:extLst>
          </p:cNvPr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7031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CC4C8E-A2EF-0762-2158-58A6B09459A8}"/>
              </a:ext>
            </a:extLst>
          </p:cNvPr>
          <p:cNvSpPr txBox="1"/>
          <p:nvPr/>
        </p:nvSpPr>
        <p:spPr>
          <a:xfrm>
            <a:off x="216949" y="335221"/>
            <a:ext cx="19504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№1. ВАУЧЕРЛІК ҚАРЖЫЛАНДЫРУДА КЕЗЕК ӨЗГЕРЕДІ</a:t>
            </a: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64CBF991-2FB2-D58D-5F08-56D5C789981F}"/>
              </a:ext>
            </a:extLst>
          </p:cNvPr>
          <p:cNvSpPr/>
          <p:nvPr/>
        </p:nvSpPr>
        <p:spPr>
          <a:xfrm>
            <a:off x="271558" y="3516920"/>
            <a:ext cx="9227548" cy="27489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ru-RU" sz="296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BE7A3-6EFF-518A-D8E2-C0F05EC85999}"/>
              </a:ext>
            </a:extLst>
          </p:cNvPr>
          <p:cNvSpPr txBox="1"/>
          <p:nvPr/>
        </p:nvSpPr>
        <p:spPr>
          <a:xfrm>
            <a:off x="2236509" y="5471305"/>
            <a:ext cx="7116014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>
              <a:defRPr/>
            </a:pP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Кезектен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тыс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санаттағылар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</a:t>
            </a:r>
            <a:r>
              <a:rPr lang="ru-RU" sz="2309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әскери</a:t>
            </a:r>
            <a:r>
              <a:rPr lang="en-US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ҰҚК </a:t>
            </a:r>
            <a:r>
              <a:rPr lang="ru-RU" sz="230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басқалар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820A4-CC19-78F6-F442-CBAF5FAA4E52}"/>
              </a:ext>
            </a:extLst>
          </p:cNvPr>
          <p:cNvSpPr txBox="1"/>
          <p:nvPr/>
        </p:nvSpPr>
        <p:spPr>
          <a:xfrm>
            <a:off x="2236509" y="4421248"/>
            <a:ext cx="701429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>
              <a:defRPr/>
            </a:pP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Басым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санаттағылар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(инвалид</a:t>
            </a:r>
            <a:r>
              <a:rPr lang="en-US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жетім</a:t>
            </a:r>
            <a:r>
              <a:rPr lang="en-US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30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көпбалалы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басқалар</a:t>
            </a:r>
            <a:r>
              <a:rPr lang="ru-RU" sz="230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65984-459F-BD36-8F48-01C7FD15AAB1}"/>
              </a:ext>
            </a:extLst>
          </p:cNvPr>
          <p:cNvSpPr txBox="1"/>
          <p:nvPr/>
        </p:nvSpPr>
        <p:spPr>
          <a:xfrm>
            <a:off x="2236509" y="3827305"/>
            <a:ext cx="3142989" cy="44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507846">
              <a:defRPr/>
            </a:pP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Жалпы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endParaRPr lang="ru-RU" sz="230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Picture 15" descr="I:\! WORK\For prezentations\peoples\user_256.png">
            <a:extLst>
              <a:ext uri="{FF2B5EF4-FFF2-40B4-BE49-F238E27FC236}">
                <a16:creationId xmlns:a16="http://schemas.microsoft.com/office/drawing/2014/main" id="{9A9678CF-6846-6017-D569-41151793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54486" y="3613983"/>
            <a:ext cx="739825" cy="7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I:\! WORK\For prezentations\peoples\user_256.png">
            <a:extLst>
              <a:ext uri="{FF2B5EF4-FFF2-40B4-BE49-F238E27FC236}">
                <a16:creationId xmlns:a16="http://schemas.microsoft.com/office/drawing/2014/main" id="{E5AC5A3F-9D9F-B88D-572A-D8B72D9F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3374" y="4452829"/>
            <a:ext cx="739825" cy="7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:\! WORK\For prezentations\peoples\user_256.png">
            <a:extLst>
              <a:ext uri="{FF2B5EF4-FFF2-40B4-BE49-F238E27FC236}">
                <a16:creationId xmlns:a16="http://schemas.microsoft.com/office/drawing/2014/main" id="{00581CA8-F3E1-970E-A768-EDA01BBE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7432" y="5488048"/>
            <a:ext cx="739825" cy="7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CA3FE1-08C0-0523-6D5C-0EDD89ABC810}"/>
              </a:ext>
            </a:extLst>
          </p:cNvPr>
          <p:cNvSpPr txBox="1"/>
          <p:nvPr/>
        </p:nvSpPr>
        <p:spPr>
          <a:xfrm>
            <a:off x="124975" y="2449981"/>
            <a:ext cx="9227548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968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 КЕЗЕКТЕ ОРЫН АЛУ ҮШІН ТҰРАДЫ</a:t>
            </a:r>
            <a:endParaRPr lang="ru-RU" sz="2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43CA0F-D06D-71CD-FE3D-803694B04892}"/>
              </a:ext>
            </a:extLst>
          </p:cNvPr>
          <p:cNvGrpSpPr/>
          <p:nvPr/>
        </p:nvGrpSpPr>
        <p:grpSpPr>
          <a:xfrm>
            <a:off x="216949" y="7235824"/>
            <a:ext cx="9835101" cy="3027572"/>
            <a:chOff x="559136" y="6714490"/>
            <a:chExt cx="13973088" cy="2881773"/>
          </a:xfrm>
        </p:grpSpPr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D3C9265E-9A2B-A99B-BAAC-845795D596B8}"/>
                </a:ext>
              </a:extLst>
            </p:cNvPr>
            <p:cNvGrpSpPr/>
            <p:nvPr/>
          </p:nvGrpSpPr>
          <p:grpSpPr>
            <a:xfrm>
              <a:off x="9175431" y="7575661"/>
              <a:ext cx="2889316" cy="739881"/>
              <a:chOff x="762099" y="1042891"/>
              <a:chExt cx="1752207" cy="448696"/>
            </a:xfrm>
          </p:grpSpPr>
          <p:pic>
            <p:nvPicPr>
              <p:cNvPr id="37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B3BB5872-1F2C-452E-1542-5C0E0FFC77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62099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17203EDF-4035-45BE-BDFA-B69792DF0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1816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6" descr="I:\! WORK\For prezentations\peoples\user_256.png">
                <a:extLst>
                  <a:ext uri="{FF2B5EF4-FFF2-40B4-BE49-F238E27FC236}">
                    <a16:creationId xmlns:a16="http://schemas.microsoft.com/office/drawing/2014/main" id="{BCD77841-5A33-FACB-0CF3-E7E895E2A6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25634" y="104289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12E9B0F3-0A97-C221-7677-AF3315A514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65644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8" name="Straight Arrow Connector 21">
              <a:extLst>
                <a:ext uri="{FF2B5EF4-FFF2-40B4-BE49-F238E27FC236}">
                  <a16:creationId xmlns:a16="http://schemas.microsoft.com/office/drawing/2014/main" id="{16ED7A08-ADD9-5D85-2EA2-EF8F5F131727}"/>
                </a:ext>
              </a:extLst>
            </p:cNvPr>
            <p:cNvCxnSpPr>
              <a:cxnSpLocks/>
            </p:cNvCxnSpPr>
            <p:nvPr/>
          </p:nvCxnSpPr>
          <p:spPr>
            <a:xfrm>
              <a:off x="559136" y="8526640"/>
              <a:ext cx="1155747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94FB93-C8C4-1A0A-136A-7008E58B8DC6}"/>
                </a:ext>
              </a:extLst>
            </p:cNvPr>
            <p:cNvSpPr txBox="1"/>
            <p:nvPr/>
          </p:nvSpPr>
          <p:spPr>
            <a:xfrm>
              <a:off x="1985747" y="8951763"/>
              <a:ext cx="6818295" cy="644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846">
                <a:defRPr/>
              </a:pPr>
              <a:r>
                <a:rPr lang="kk-KZ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Орын беру </a:t>
              </a:r>
              <a:r>
                <a:rPr lang="ru-RU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1:3</a:t>
              </a:r>
            </a:p>
            <a:p>
              <a:pPr algn="ctr" defTabSz="1507846">
                <a:defRPr/>
              </a:pPr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(1 </a:t>
              </a:r>
              <a:r>
                <a:rPr lang="ru-RU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басымдылықтар</a:t>
              </a:r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: 3 </a:t>
              </a:r>
              <a:r>
                <a:rPr lang="ru-RU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жалпы</a:t>
              </a:r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кезектен</a:t>
              </a:r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  <p:pic>
          <p:nvPicPr>
            <p:cNvPr id="20" name="Google Shape;2789;p7">
              <a:extLst>
                <a:ext uri="{FF2B5EF4-FFF2-40B4-BE49-F238E27FC236}">
                  <a16:creationId xmlns:a16="http://schemas.microsoft.com/office/drawing/2014/main" id="{BB1D4FEC-21F9-872A-F2AE-30E5EF65CE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503590" y="7692829"/>
              <a:ext cx="2028634" cy="133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87091F4-C7EB-1607-EB00-32B99489D15D}"/>
                </a:ext>
              </a:extLst>
            </p:cNvPr>
            <p:cNvGrpSpPr/>
            <p:nvPr/>
          </p:nvGrpSpPr>
          <p:grpSpPr>
            <a:xfrm>
              <a:off x="5542268" y="7577907"/>
              <a:ext cx="2736852" cy="747824"/>
              <a:chOff x="4579137" y="3515691"/>
              <a:chExt cx="1659746" cy="453513"/>
            </a:xfrm>
          </p:grpSpPr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8FDE5658-DA45-6F79-8505-551DCA8B0DCC}"/>
                  </a:ext>
                </a:extLst>
              </p:cNvPr>
              <p:cNvGrpSpPr/>
              <p:nvPr/>
            </p:nvGrpSpPr>
            <p:grpSpPr>
              <a:xfrm>
                <a:off x="4579137" y="3515691"/>
                <a:ext cx="1245928" cy="453513"/>
                <a:chOff x="918644" y="2861401"/>
                <a:chExt cx="1245928" cy="453513"/>
              </a:xfrm>
            </p:grpSpPr>
            <p:pic>
              <p:nvPicPr>
                <p:cNvPr id="34" name="Picture 15" descr="I:\! WORK\For prezentations\peoples\user_256.png">
                  <a:extLst>
                    <a:ext uri="{FF2B5EF4-FFF2-40B4-BE49-F238E27FC236}">
                      <a16:creationId xmlns:a16="http://schemas.microsoft.com/office/drawing/2014/main" id="{0860A36F-B310-5B97-7A90-51BC3B7ABC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8644" y="2866219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16" descr="I:\! WORK\For prezentations\peoples\user_256.png">
                  <a:extLst>
                    <a:ext uri="{FF2B5EF4-FFF2-40B4-BE49-F238E27FC236}">
                      <a16:creationId xmlns:a16="http://schemas.microsoft.com/office/drawing/2014/main" id="{26E47B71-5DFF-7930-0BE4-9EFCD59EA6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32462" y="2866218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17" descr="I:\! WORK\For prezentations\peoples\user_256.png">
                  <a:extLst>
                    <a:ext uri="{FF2B5EF4-FFF2-40B4-BE49-F238E27FC236}">
                      <a16:creationId xmlns:a16="http://schemas.microsoft.com/office/drawing/2014/main" id="{09BD3959-FCD7-8210-7E73-774714C8FD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715910" y="2861401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3" name="Picture 18" descr="I:\! WORK\For prezentations\peoples\user_256.png">
                <a:extLst>
                  <a:ext uri="{FF2B5EF4-FFF2-40B4-BE49-F238E27FC236}">
                    <a16:creationId xmlns:a16="http://schemas.microsoft.com/office/drawing/2014/main" id="{0E8BD3D5-9834-6FB2-567C-F5D2C7C7B0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0221" y="3518100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80F9287-1FBA-079C-1577-06609B55459B}"/>
                </a:ext>
              </a:extLst>
            </p:cNvPr>
            <p:cNvGrpSpPr/>
            <p:nvPr/>
          </p:nvGrpSpPr>
          <p:grpSpPr>
            <a:xfrm>
              <a:off x="857368" y="7566429"/>
              <a:ext cx="4254230" cy="796643"/>
              <a:chOff x="-8889" y="2861401"/>
              <a:chExt cx="2579950" cy="483119"/>
            </a:xfrm>
          </p:grpSpPr>
          <p:pic>
            <p:nvPicPr>
              <p:cNvPr id="2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D9B6DB2-EF9A-477C-3A41-ED45BC9CF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E1EB8A69-EBFB-FAC9-2DD0-12EFFF4C07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2D9BF510-9541-5010-D572-C00B6B0F8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D3B88561-47B0-84EF-3041-9F4FF637A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22399" y="2863447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15ED62D3-5A09-4B0D-250F-70F6A0D106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889" y="2895825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Правая фигурная скобка 16">
              <a:extLst>
                <a:ext uri="{FF2B5EF4-FFF2-40B4-BE49-F238E27FC236}">
                  <a16:creationId xmlns:a16="http://schemas.microsoft.com/office/drawing/2014/main" id="{22B1D6AE-8E30-A11E-B4CA-B79BF3F5954E}"/>
                </a:ext>
              </a:extLst>
            </p:cNvPr>
            <p:cNvSpPr/>
            <p:nvPr/>
          </p:nvSpPr>
          <p:spPr>
            <a:xfrm rot="5400000">
              <a:off x="5281495" y="5708014"/>
              <a:ext cx="274936" cy="6260707"/>
            </a:xfrm>
            <a:prstGeom prst="rightBrace">
              <a:avLst>
                <a:gd name="adj1" fmla="val 1225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507846">
                <a:buClr>
                  <a:srgbClr val="000000"/>
                </a:buClr>
                <a:defRPr/>
              </a:pPr>
              <a:endParaRPr lang="ru-RU" sz="230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4" name="Picture 18" descr="I:\! WORK\For prezentations\peoples\user_256.png">
              <a:extLst>
                <a:ext uri="{FF2B5EF4-FFF2-40B4-BE49-F238E27FC236}">
                  <a16:creationId xmlns:a16="http://schemas.microsoft.com/office/drawing/2014/main" id="{74E05FEF-F2FF-0230-0C77-BE1AF6DC6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94069" y="6714490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Соединитель: изогнутый 21">
              <a:extLst>
                <a:ext uri="{FF2B5EF4-FFF2-40B4-BE49-F238E27FC236}">
                  <a16:creationId xmlns:a16="http://schemas.microsoft.com/office/drawing/2014/main" id="{D5DBCDB6-7743-DFBC-6F78-CE2721FDED92}"/>
                </a:ext>
              </a:extLst>
            </p:cNvPr>
            <p:cNvCxnSpPr>
              <a:cxnSpLocks/>
            </p:cNvCxnSpPr>
            <p:nvPr/>
          </p:nvCxnSpPr>
          <p:spPr>
            <a:xfrm>
              <a:off x="1891982" y="7048364"/>
              <a:ext cx="3230458" cy="61809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DB8A3ED4-C8E9-01A6-3F23-E77970DDA53B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>
              <a:off x="1723065" y="7944314"/>
              <a:ext cx="66376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5">
            <a:extLst>
              <a:ext uri="{FF2B5EF4-FFF2-40B4-BE49-F238E27FC236}">
                <a16:creationId xmlns:a16="http://schemas.microsoft.com/office/drawing/2014/main" id="{CD27BA7A-2E84-BC75-E9B3-C978B7F3CE23}"/>
              </a:ext>
            </a:extLst>
          </p:cNvPr>
          <p:cNvSpPr/>
          <p:nvPr/>
        </p:nvSpPr>
        <p:spPr>
          <a:xfrm>
            <a:off x="10544415" y="3516921"/>
            <a:ext cx="9227548" cy="271978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ru-RU" sz="296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FB3404-23D7-F9EC-3E65-9277336EBB2B}"/>
              </a:ext>
            </a:extLst>
          </p:cNvPr>
          <p:cNvSpPr txBox="1"/>
          <p:nvPr/>
        </p:nvSpPr>
        <p:spPr>
          <a:xfrm>
            <a:off x="10544415" y="2448968"/>
            <a:ext cx="9227548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altLang="ko-KR" sz="2968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 КЕЗЕКТЕ ВАУЧЕР АЛУ ҮШІН ТҰРАДЫ</a:t>
            </a:r>
            <a:endParaRPr lang="ru-RU" sz="2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5" descr="I:\! WORK\For prezentations\peoples\user_256.png">
            <a:extLst>
              <a:ext uri="{FF2B5EF4-FFF2-40B4-BE49-F238E27FC236}">
                <a16:creationId xmlns:a16="http://schemas.microsoft.com/office/drawing/2014/main" id="{08C42C85-D221-5163-E1E4-EA120C2C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75720" y="3613982"/>
            <a:ext cx="739825" cy="7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5C434F1-D995-6B2A-E630-31B68F7A2AC2}"/>
              </a:ext>
            </a:extLst>
          </p:cNvPr>
          <p:cNvSpPr txBox="1"/>
          <p:nvPr/>
        </p:nvSpPr>
        <p:spPr>
          <a:xfrm>
            <a:off x="12468973" y="3657803"/>
            <a:ext cx="6934200" cy="29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507846">
              <a:defRPr/>
            </a:pP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баланың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жазы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әлеуметтік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мәртебесіне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қарай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жүреді</a:t>
            </a:r>
            <a:r>
              <a:rPr lang="ru-RU" sz="230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2900" indent="-342900" algn="just" defTabSz="1507846">
              <a:buFontTx/>
              <a:buChar char="-"/>
              <a:defRPr/>
            </a:pP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өтінімдер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18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бойынша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бөлінеді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</a:p>
          <a:p>
            <a:pPr marL="342900" indent="-342900" algn="just" defTabSz="1507846">
              <a:buFontTx/>
              <a:buChar char="-"/>
              <a:defRPr/>
            </a:pP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әрбір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санаттың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өзінің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кезегі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болады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</a:p>
          <a:p>
            <a:pPr marL="342900" indent="-342900" algn="just" defTabSz="1507846">
              <a:buFontTx/>
              <a:buChar char="-"/>
              <a:defRPr/>
            </a:pP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ваучер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итерациямен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беріледі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</a:p>
          <a:p>
            <a:pPr marL="342900" indent="-342900" algn="just" defTabSz="1507846">
              <a:buFontTx/>
              <a:buChar char="-"/>
              <a:defRPr/>
            </a:pP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автоматты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түрде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жылына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екі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рет</a:t>
            </a:r>
            <a:r>
              <a:rPr lang="ru-RU" sz="23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30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өзектендіріледі</a:t>
            </a:r>
            <a:endParaRPr lang="ru-RU" sz="230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defTabSz="1507846">
              <a:buFontTx/>
              <a:buChar char="-"/>
              <a:defRPr/>
            </a:pPr>
            <a:endParaRPr lang="ru-RU" sz="230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A696073-33A6-E897-D5FA-683D50FDF6BD}"/>
              </a:ext>
            </a:extLst>
          </p:cNvPr>
          <p:cNvGrpSpPr/>
          <p:nvPr/>
        </p:nvGrpSpPr>
        <p:grpSpPr>
          <a:xfrm>
            <a:off x="11140104" y="6495946"/>
            <a:ext cx="2706233" cy="743055"/>
            <a:chOff x="12239675" y="6329309"/>
            <a:chExt cx="2706233" cy="743055"/>
          </a:xfrm>
        </p:grpSpPr>
        <p:pic>
          <p:nvPicPr>
            <p:cNvPr id="46" name="Picture 15" descr="I:\! WORK\For prezentations\peoples\user_256.png">
              <a:extLst>
                <a:ext uri="{FF2B5EF4-FFF2-40B4-BE49-F238E27FC236}">
                  <a16:creationId xmlns:a16="http://schemas.microsoft.com/office/drawing/2014/main" id="{27C7A7C1-2DFA-42A1-4734-690E2F2BE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5" descr="I:\! WORK\For prezentations\peoples\user_256.png">
              <a:extLst>
                <a:ext uri="{FF2B5EF4-FFF2-40B4-BE49-F238E27FC236}">
                  <a16:creationId xmlns:a16="http://schemas.microsoft.com/office/drawing/2014/main" id="{AC2BB113-679A-5E6C-7D9A-91E62B7F1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5" descr="I:\! WORK\For prezentations\peoples\user_256.png">
              <a:extLst>
                <a:ext uri="{FF2B5EF4-FFF2-40B4-BE49-F238E27FC236}">
                  <a16:creationId xmlns:a16="http://schemas.microsoft.com/office/drawing/2014/main" id="{0CE68B61-01A1-EF94-B74B-CBCBB3D71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5" descr="I:\! WORK\For prezentations\peoples\user_256.png">
              <a:extLst>
                <a:ext uri="{FF2B5EF4-FFF2-40B4-BE49-F238E27FC236}">
                  <a16:creationId xmlns:a16="http://schemas.microsoft.com/office/drawing/2014/main" id="{D4DFAEC2-36FE-14DD-FF4C-7F17C66BC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FD26231-9D0A-AE56-7DEB-40B92D64629B}"/>
              </a:ext>
            </a:extLst>
          </p:cNvPr>
          <p:cNvSpPr txBox="1"/>
          <p:nvPr/>
        </p:nvSpPr>
        <p:spPr>
          <a:xfrm>
            <a:off x="10921727" y="7235825"/>
            <a:ext cx="3142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507846"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Әскери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қызметкерлердің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балалары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3F11537-5F2A-75F0-63A6-F58EB009D153}"/>
              </a:ext>
            </a:extLst>
          </p:cNvPr>
          <p:cNvGrpSpPr/>
          <p:nvPr/>
        </p:nvGrpSpPr>
        <p:grpSpPr>
          <a:xfrm>
            <a:off x="11086271" y="7799065"/>
            <a:ext cx="2706233" cy="743055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:a16="http://schemas.microsoft.com/office/drawing/2014/main" id="{1CDFBC44-39B4-00DD-482F-D23C80C2A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:a16="http://schemas.microsoft.com/office/drawing/2014/main" id="{07479D8E-F614-B82E-41D7-E9D36210B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:a16="http://schemas.microsoft.com/office/drawing/2014/main" id="{0A1CA001-BADA-BBDD-2716-F1624BA3C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:a16="http://schemas.microsoft.com/office/drawing/2014/main" id="{83F0F839-F2F6-7871-7C61-13D184D5D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3C519FF-7CC7-449A-649D-9B8F0BF0B3C1}"/>
              </a:ext>
            </a:extLst>
          </p:cNvPr>
          <p:cNvSpPr txBox="1"/>
          <p:nvPr/>
        </p:nvSpPr>
        <p:spPr>
          <a:xfrm>
            <a:off x="10230504" y="8535885"/>
            <a:ext cx="4851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507846"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Шектеулі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білім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беру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қажет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48C4E7D-A387-7A16-F3AD-AA0C21260ABD}"/>
              </a:ext>
            </a:extLst>
          </p:cNvPr>
          <p:cNvGrpSpPr/>
          <p:nvPr/>
        </p:nvGrpSpPr>
        <p:grpSpPr>
          <a:xfrm>
            <a:off x="11112453" y="8949373"/>
            <a:ext cx="2706233" cy="743055"/>
            <a:chOff x="12239675" y="6329309"/>
            <a:chExt cx="2706233" cy="743055"/>
          </a:xfrm>
        </p:grpSpPr>
        <p:pic>
          <p:nvPicPr>
            <p:cNvPr id="58" name="Picture 15" descr="I:\! WORK\For prezentations\peoples\user_256.png">
              <a:extLst>
                <a:ext uri="{FF2B5EF4-FFF2-40B4-BE49-F238E27FC236}">
                  <a16:creationId xmlns:a16="http://schemas.microsoft.com/office/drawing/2014/main" id="{CA44BF22-AD23-C3DD-9F7B-5101A834D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I:\! WORK\For prezentations\peoples\user_256.png">
              <a:extLst>
                <a:ext uri="{FF2B5EF4-FFF2-40B4-BE49-F238E27FC236}">
                  <a16:creationId xmlns:a16="http://schemas.microsoft.com/office/drawing/2014/main" id="{E55A610D-2006-045C-ABE7-33A3EF6A8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5" descr="I:\! WORK\For prezentations\peoples\user_256.png">
              <a:extLst>
                <a:ext uri="{FF2B5EF4-FFF2-40B4-BE49-F238E27FC236}">
                  <a16:creationId xmlns:a16="http://schemas.microsoft.com/office/drawing/2014/main" id="{97026A5A-2C98-A330-0274-AB67419FF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5" descr="I:\! WORK\For prezentations\peoples\user_256.png">
              <a:extLst>
                <a:ext uri="{FF2B5EF4-FFF2-40B4-BE49-F238E27FC236}">
                  <a16:creationId xmlns:a16="http://schemas.microsoft.com/office/drawing/2014/main" id="{81BD97CF-6A39-6F5B-3A9B-6916DA01F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2B3557F-1AA4-C7C8-1F71-918F31E1CD0F}"/>
              </a:ext>
            </a:extLst>
          </p:cNvPr>
          <p:cNvSpPr txBox="1"/>
          <p:nvPr/>
        </p:nvSpPr>
        <p:spPr>
          <a:xfrm>
            <a:off x="10451785" y="9689251"/>
            <a:ext cx="4187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507846"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Педагогтардың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балалары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F19FB32-5A36-2578-0B4B-4F1BAD6405B7}"/>
              </a:ext>
            </a:extLst>
          </p:cNvPr>
          <p:cNvGrpSpPr/>
          <p:nvPr/>
        </p:nvGrpSpPr>
        <p:grpSpPr>
          <a:xfrm>
            <a:off x="11109076" y="10171838"/>
            <a:ext cx="2706233" cy="743055"/>
            <a:chOff x="12239675" y="6329309"/>
            <a:chExt cx="2706233" cy="743055"/>
          </a:xfrm>
        </p:grpSpPr>
        <p:pic>
          <p:nvPicPr>
            <p:cNvPr id="64" name="Picture 15" descr="I:\! WORK\For prezentations\peoples\user_256.png">
              <a:extLst>
                <a:ext uri="{FF2B5EF4-FFF2-40B4-BE49-F238E27FC236}">
                  <a16:creationId xmlns:a16="http://schemas.microsoft.com/office/drawing/2014/main" id="{12CC1B0D-8365-6548-F6E0-A533A1A9D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5" descr="I:\! WORK\For prezentations\peoples\user_256.png">
              <a:extLst>
                <a:ext uri="{FF2B5EF4-FFF2-40B4-BE49-F238E27FC236}">
                  <a16:creationId xmlns:a16="http://schemas.microsoft.com/office/drawing/2014/main" id="{3ADA2A44-594A-35F9-5192-41839E998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5" descr="I:\! WORK\For prezentations\peoples\user_256.png">
              <a:extLst>
                <a:ext uri="{FF2B5EF4-FFF2-40B4-BE49-F238E27FC236}">
                  <a16:creationId xmlns:a16="http://schemas.microsoft.com/office/drawing/2014/main" id="{DB47E3A8-9688-C312-2F79-A94D91105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5" descr="I:\! WORK\For prezentations\peoples\user_256.png">
              <a:extLst>
                <a:ext uri="{FF2B5EF4-FFF2-40B4-BE49-F238E27FC236}">
                  <a16:creationId xmlns:a16="http://schemas.microsoft.com/office/drawing/2014/main" id="{56CAC4EE-81E8-4C10-5F42-1DF15C396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FED08F7-AFA7-E2A4-610C-6F5B91DE18AF}"/>
              </a:ext>
            </a:extLst>
          </p:cNvPr>
          <p:cNvSpPr txBox="1"/>
          <p:nvPr/>
        </p:nvSpPr>
        <p:spPr>
          <a:xfrm>
            <a:off x="10890699" y="10911717"/>
            <a:ext cx="3142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507846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жасқа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толған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9" name="Straight Arrow Connector 21">
            <a:extLst>
              <a:ext uri="{FF2B5EF4-FFF2-40B4-BE49-F238E27FC236}">
                <a16:creationId xmlns:a16="http://schemas.microsoft.com/office/drawing/2014/main" id="{239BF79A-026F-68A9-EE41-F1FF85D3840D}"/>
              </a:ext>
            </a:extLst>
          </p:cNvPr>
          <p:cNvCxnSpPr>
            <a:cxnSpLocks/>
          </p:cNvCxnSpPr>
          <p:nvPr/>
        </p:nvCxnSpPr>
        <p:spPr>
          <a:xfrm>
            <a:off x="14064716" y="7027248"/>
            <a:ext cx="3505056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70" name="Google Shape;2789;p7">
            <a:extLst>
              <a:ext uri="{FF2B5EF4-FFF2-40B4-BE49-F238E27FC236}">
                <a16:creationId xmlns:a16="http://schemas.microsoft.com/office/drawing/2014/main" id="{345606A8-4186-1995-8A32-192A8FF0D0C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966364" y="6621515"/>
            <a:ext cx="1273641" cy="902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Straight Arrow Connector 21">
            <a:extLst>
              <a:ext uri="{FF2B5EF4-FFF2-40B4-BE49-F238E27FC236}">
                <a16:creationId xmlns:a16="http://schemas.microsoft.com/office/drawing/2014/main" id="{029854ED-5A15-CC39-3117-9ACFEAF2FDC8}"/>
              </a:ext>
            </a:extLst>
          </p:cNvPr>
          <p:cNvCxnSpPr>
            <a:cxnSpLocks/>
          </p:cNvCxnSpPr>
          <p:nvPr/>
        </p:nvCxnSpPr>
        <p:spPr>
          <a:xfrm>
            <a:off x="14064716" y="8263877"/>
            <a:ext cx="3505056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72" name="Google Shape;2789;p7">
            <a:extLst>
              <a:ext uri="{FF2B5EF4-FFF2-40B4-BE49-F238E27FC236}">
                <a16:creationId xmlns:a16="http://schemas.microsoft.com/office/drawing/2014/main" id="{DFAE8748-8B77-49A9-3D45-C7F05FE331F2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966364" y="7858144"/>
            <a:ext cx="1273641" cy="902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traight Arrow Connector 21">
            <a:extLst>
              <a:ext uri="{FF2B5EF4-FFF2-40B4-BE49-F238E27FC236}">
                <a16:creationId xmlns:a16="http://schemas.microsoft.com/office/drawing/2014/main" id="{0815108E-CC03-9F6B-2482-41EEBCB7BD93}"/>
              </a:ext>
            </a:extLst>
          </p:cNvPr>
          <p:cNvCxnSpPr>
            <a:cxnSpLocks/>
          </p:cNvCxnSpPr>
          <p:nvPr/>
        </p:nvCxnSpPr>
        <p:spPr>
          <a:xfrm>
            <a:off x="14033688" y="9414770"/>
            <a:ext cx="3505056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74" name="Google Shape;2789;p7">
            <a:extLst>
              <a:ext uri="{FF2B5EF4-FFF2-40B4-BE49-F238E27FC236}">
                <a16:creationId xmlns:a16="http://schemas.microsoft.com/office/drawing/2014/main" id="{99D55780-E6E6-8609-DB84-588670E85E7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935336" y="9009037"/>
            <a:ext cx="1273641" cy="902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21">
            <a:extLst>
              <a:ext uri="{FF2B5EF4-FFF2-40B4-BE49-F238E27FC236}">
                <a16:creationId xmlns:a16="http://schemas.microsoft.com/office/drawing/2014/main" id="{44091433-045A-1FED-6948-DED34DDC5A46}"/>
              </a:ext>
            </a:extLst>
          </p:cNvPr>
          <p:cNvCxnSpPr>
            <a:cxnSpLocks/>
          </p:cNvCxnSpPr>
          <p:nvPr/>
        </p:nvCxnSpPr>
        <p:spPr>
          <a:xfrm>
            <a:off x="14064716" y="10473050"/>
            <a:ext cx="3505056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76" name="Google Shape;2789;p7">
            <a:extLst>
              <a:ext uri="{FF2B5EF4-FFF2-40B4-BE49-F238E27FC236}">
                <a16:creationId xmlns:a16="http://schemas.microsoft.com/office/drawing/2014/main" id="{0A49D292-6BDA-F43D-4FD0-D74F493401F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966364" y="10067317"/>
            <a:ext cx="1273641" cy="9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Прямоугольник 76"/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5211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0412EA-7860-6363-BAC7-B46662E8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"/>
          <a:stretch/>
        </p:blipFill>
        <p:spPr>
          <a:xfrm>
            <a:off x="604372" y="1520825"/>
            <a:ext cx="18592800" cy="10869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C4C8E-A2EF-0762-2158-58A6B09459A8}"/>
              </a:ext>
            </a:extLst>
          </p:cNvPr>
          <p:cNvSpPr txBox="1"/>
          <p:nvPr/>
        </p:nvSpPr>
        <p:spPr>
          <a:xfrm>
            <a:off x="148295" y="252647"/>
            <a:ext cx="19504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КЕЗЕК САНАТТАРЫ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2743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CCD9D65-9B2F-CAE0-22A8-F0A683C70DE6}"/>
              </a:ext>
            </a:extLst>
          </p:cNvPr>
          <p:cNvSpPr/>
          <p:nvPr/>
        </p:nvSpPr>
        <p:spPr>
          <a:xfrm>
            <a:off x="711365" y="2902605"/>
            <a:ext cx="8661069" cy="9901992"/>
          </a:xfrm>
          <a:prstGeom prst="roundRect">
            <a:avLst>
              <a:gd name="adj" fmla="val 63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48295" y="252647"/>
            <a:ext cx="19504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№2. ВАУЧЕРЛІК ҚАРЖЫЛАНДЫРУДА БАЛАБАҚШАҒА ТАПСЫРЫС КӨЛЕМІ БЕКІТІЛМЕЙДІ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D2C5D-2E94-8E99-DAEF-445DFDF4A0E5}"/>
              </a:ext>
            </a:extLst>
          </p:cNvPr>
          <p:cNvSpPr txBox="1"/>
          <p:nvPr/>
        </p:nvSpPr>
        <p:spPr>
          <a:xfrm>
            <a:off x="4059013" y="5126346"/>
            <a:ext cx="1696283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ЖАО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C7EB8-7281-4BBB-B6F7-176714AF92AC}"/>
              </a:ext>
            </a:extLst>
          </p:cNvPr>
          <p:cNvSpPr txBox="1"/>
          <p:nvPr/>
        </p:nvSpPr>
        <p:spPr>
          <a:xfrm>
            <a:off x="1630554" y="7781623"/>
            <a:ext cx="3276601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БАЛАБАҚША №1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8D31C-8E0A-12DA-5D38-08DD78CFC5BF}"/>
              </a:ext>
            </a:extLst>
          </p:cNvPr>
          <p:cNvSpPr txBox="1"/>
          <p:nvPr/>
        </p:nvSpPr>
        <p:spPr>
          <a:xfrm>
            <a:off x="5326256" y="7781623"/>
            <a:ext cx="3276601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БАЛАБАҚША №2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D3EB5-136E-2308-83D4-BC9D166737F7}"/>
              </a:ext>
            </a:extLst>
          </p:cNvPr>
          <p:cNvSpPr txBox="1"/>
          <p:nvPr/>
        </p:nvSpPr>
        <p:spPr>
          <a:xfrm>
            <a:off x="3345055" y="9783018"/>
            <a:ext cx="3276601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БАЛАБАҚША №3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BE99800-D5D2-A572-4F68-8EB311CE02CB}"/>
              </a:ext>
            </a:extLst>
          </p:cNvPr>
          <p:cNvCxnSpPr>
            <a:cxnSpLocks/>
          </p:cNvCxnSpPr>
          <p:nvPr/>
        </p:nvCxnSpPr>
        <p:spPr>
          <a:xfrm flipH="1">
            <a:off x="3345055" y="5840212"/>
            <a:ext cx="15621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C512103-92D7-D2FB-B038-52D0A767792F}"/>
              </a:ext>
            </a:extLst>
          </p:cNvPr>
          <p:cNvCxnSpPr>
            <a:cxnSpLocks/>
          </p:cNvCxnSpPr>
          <p:nvPr/>
        </p:nvCxnSpPr>
        <p:spPr>
          <a:xfrm>
            <a:off x="4907155" y="5840212"/>
            <a:ext cx="1714501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7CD9331-BE00-E495-AB4C-1B9B3AFB2BDE}"/>
              </a:ext>
            </a:extLst>
          </p:cNvPr>
          <p:cNvCxnSpPr>
            <a:cxnSpLocks/>
          </p:cNvCxnSpPr>
          <p:nvPr/>
        </p:nvCxnSpPr>
        <p:spPr>
          <a:xfrm>
            <a:off x="4907155" y="5840212"/>
            <a:ext cx="0" cy="342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E938D6-D1E4-B536-D4D6-074015BDFE3B}"/>
              </a:ext>
            </a:extLst>
          </p:cNvPr>
          <p:cNvSpPr txBox="1"/>
          <p:nvPr/>
        </p:nvSpPr>
        <p:spPr>
          <a:xfrm>
            <a:off x="2129994" y="8879563"/>
            <a:ext cx="212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i="1" dirty="0">
                <a:latin typeface="Arial" panose="020B0604020202020204" pitchFamily="34" charset="0"/>
                <a:cs typeface="Arial" panose="020B0604020202020204" pitchFamily="34" charset="0"/>
              </a:rPr>
              <a:t>100 орын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B78273-5967-93AA-C17F-530BDC7DD018}"/>
              </a:ext>
            </a:extLst>
          </p:cNvPr>
          <p:cNvSpPr txBox="1"/>
          <p:nvPr/>
        </p:nvSpPr>
        <p:spPr>
          <a:xfrm>
            <a:off x="5755296" y="8879563"/>
            <a:ext cx="212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i="1" dirty="0">
                <a:latin typeface="Arial" panose="020B0604020202020204" pitchFamily="34" charset="0"/>
                <a:cs typeface="Arial" panose="020B0604020202020204" pitchFamily="34" charset="0"/>
              </a:rPr>
              <a:t>50 орын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4126105" y="10858954"/>
            <a:ext cx="212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i="1" dirty="0">
                <a:latin typeface="Arial" panose="020B0604020202020204" pitchFamily="34" charset="0"/>
                <a:cs typeface="Arial" panose="020B0604020202020204" pitchFamily="34" charset="0"/>
              </a:rPr>
              <a:t>30 орын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B8B52-76AD-4F55-5332-843253A62FE9}"/>
              </a:ext>
            </a:extLst>
          </p:cNvPr>
          <p:cNvSpPr txBox="1"/>
          <p:nvPr/>
        </p:nvSpPr>
        <p:spPr>
          <a:xfrm>
            <a:off x="711365" y="2504995"/>
            <a:ext cx="6826085" cy="663657"/>
          </a:xfrm>
          <a:prstGeom prst="roundRect">
            <a:avLst/>
          </a:prstGeom>
          <a:solidFill>
            <a:srgbClr val="0070C0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98" b="1" dirty="0">
                <a:latin typeface="Arial" panose="020B0604020202020204" pitchFamily="34" charset="0"/>
                <a:cs typeface="Arial" panose="020B0604020202020204" pitchFamily="34" charset="0"/>
              </a:rPr>
              <a:t>ҚАЗІР</a:t>
            </a:r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EC1F5E3-972B-5957-7C5D-B3FA74776C6F}"/>
              </a:ext>
            </a:extLst>
          </p:cNvPr>
          <p:cNvSpPr/>
          <p:nvPr/>
        </p:nvSpPr>
        <p:spPr>
          <a:xfrm>
            <a:off x="10569388" y="2899430"/>
            <a:ext cx="8661069" cy="9901992"/>
          </a:xfrm>
          <a:prstGeom prst="roundRect">
            <a:avLst>
              <a:gd name="adj" fmla="val 63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9267B4-CF19-CEE7-4C9E-538888A3F46B}"/>
              </a:ext>
            </a:extLst>
          </p:cNvPr>
          <p:cNvSpPr txBox="1"/>
          <p:nvPr/>
        </p:nvSpPr>
        <p:spPr>
          <a:xfrm>
            <a:off x="10790075" y="8409627"/>
            <a:ext cx="2226366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АТА-АНА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40EF0D-5B4D-28FD-B902-A4F865960083}"/>
              </a:ext>
            </a:extLst>
          </p:cNvPr>
          <p:cNvSpPr txBox="1"/>
          <p:nvPr/>
        </p:nvSpPr>
        <p:spPr>
          <a:xfrm>
            <a:off x="15220292" y="5674453"/>
            <a:ext cx="395504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БАЛАБАҚША №1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26574C-F0ED-BDB8-F887-AE0C723C1094}"/>
              </a:ext>
            </a:extLst>
          </p:cNvPr>
          <p:cNvSpPr txBox="1"/>
          <p:nvPr/>
        </p:nvSpPr>
        <p:spPr>
          <a:xfrm>
            <a:off x="15219103" y="7638403"/>
            <a:ext cx="394279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БАЛАБАҚША №2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ABE01C-F010-F38A-8973-E508C24CDC7C}"/>
              </a:ext>
            </a:extLst>
          </p:cNvPr>
          <p:cNvSpPr txBox="1"/>
          <p:nvPr/>
        </p:nvSpPr>
        <p:spPr>
          <a:xfrm>
            <a:off x="15219102" y="9805235"/>
            <a:ext cx="394279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БАЛАБАҚША №3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FD4B17-BB32-893B-264B-DC8E2C3033AB}"/>
              </a:ext>
            </a:extLst>
          </p:cNvPr>
          <p:cNvSpPr txBox="1"/>
          <p:nvPr/>
        </p:nvSpPr>
        <p:spPr>
          <a:xfrm>
            <a:off x="15731837" y="6292856"/>
            <a:ext cx="271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i="1" dirty="0">
                <a:latin typeface="Arial" panose="020B0604020202020204" pitchFamily="34" charset="0"/>
                <a:cs typeface="Arial" panose="020B0604020202020204" pitchFamily="34" charset="0"/>
              </a:rPr>
              <a:t>ЖҚ – 150 орын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F4FB77-21C3-2216-1C1A-24B2CB8BC049}"/>
              </a:ext>
            </a:extLst>
          </p:cNvPr>
          <p:cNvSpPr txBox="1"/>
          <p:nvPr/>
        </p:nvSpPr>
        <p:spPr>
          <a:xfrm>
            <a:off x="10569388" y="2501820"/>
            <a:ext cx="6826085" cy="663657"/>
          </a:xfrm>
          <a:prstGeom prst="roundRect">
            <a:avLst/>
          </a:prstGeom>
          <a:solidFill>
            <a:srgbClr val="0070C0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98" b="1" dirty="0">
                <a:latin typeface="Arial" panose="020B0604020202020204" pitchFamily="34" charset="0"/>
                <a:cs typeface="Arial" panose="020B0604020202020204" pitchFamily="34" charset="0"/>
              </a:rPr>
              <a:t>ЖАҢА МОДЕЛЬ</a:t>
            </a:r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B83C23-013E-0149-0EB0-648E46BF8EE9}"/>
              </a:ext>
            </a:extLst>
          </p:cNvPr>
          <p:cNvSpPr txBox="1"/>
          <p:nvPr/>
        </p:nvSpPr>
        <p:spPr>
          <a:xfrm>
            <a:off x="15646667" y="8306620"/>
            <a:ext cx="271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i="1" dirty="0">
                <a:latin typeface="Arial" panose="020B0604020202020204" pitchFamily="34" charset="0"/>
                <a:cs typeface="Arial" panose="020B0604020202020204" pitchFamily="34" charset="0"/>
              </a:rPr>
              <a:t>ЖҚ – 100 орын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542EB5-24BC-EED9-A26D-95B26DD9DD53}"/>
              </a:ext>
            </a:extLst>
          </p:cNvPr>
          <p:cNvSpPr txBox="1"/>
          <p:nvPr/>
        </p:nvSpPr>
        <p:spPr>
          <a:xfrm>
            <a:off x="15646667" y="10541079"/>
            <a:ext cx="271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i="1" dirty="0">
                <a:latin typeface="Arial" panose="020B0604020202020204" pitchFamily="34" charset="0"/>
                <a:cs typeface="Arial" panose="020B0604020202020204" pitchFamily="34" charset="0"/>
              </a:rPr>
              <a:t>ЖҚ – 100 орын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2A21458-AD41-C026-10ED-B460EA8B8E9F}"/>
              </a:ext>
            </a:extLst>
          </p:cNvPr>
          <p:cNvCxnSpPr>
            <a:cxnSpLocks/>
          </p:cNvCxnSpPr>
          <p:nvPr/>
        </p:nvCxnSpPr>
        <p:spPr>
          <a:xfrm flipV="1">
            <a:off x="12978122" y="8036290"/>
            <a:ext cx="2105155" cy="66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873643" y="3352376"/>
            <a:ext cx="8111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ЖАО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A53313F-BF14-2899-D4A3-CB8AF2CCCA7E}"/>
              </a:ext>
            </a:extLst>
          </p:cNvPr>
          <p:cNvSpPr/>
          <p:nvPr/>
        </p:nvSpPr>
        <p:spPr>
          <a:xfrm>
            <a:off x="10663854" y="3352376"/>
            <a:ext cx="8111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қуаттылығы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таңдайды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54639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D0BC389E-9586-1F17-1252-63F7E8243C26}"/>
              </a:ext>
            </a:extLst>
          </p:cNvPr>
          <p:cNvCxnSpPr>
            <a:cxnSpLocks/>
          </p:cNvCxnSpPr>
          <p:nvPr/>
        </p:nvCxnSpPr>
        <p:spPr>
          <a:xfrm flipH="1" flipV="1">
            <a:off x="14261701" y="8511765"/>
            <a:ext cx="2233676" cy="1529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88DF5904-9374-6CF7-9D99-8A88661896C4}"/>
              </a:ext>
            </a:extLst>
          </p:cNvPr>
          <p:cNvCxnSpPr>
            <a:cxnSpLocks/>
          </p:cNvCxnSpPr>
          <p:nvPr/>
        </p:nvCxnSpPr>
        <p:spPr>
          <a:xfrm flipV="1">
            <a:off x="13032376" y="8596685"/>
            <a:ext cx="0" cy="1410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50F63B9-532A-A6A7-2682-DA9B65476D85}"/>
              </a:ext>
            </a:extLst>
          </p:cNvPr>
          <p:cNvSpPr/>
          <p:nvPr/>
        </p:nvSpPr>
        <p:spPr>
          <a:xfrm>
            <a:off x="74296" y="2861722"/>
            <a:ext cx="9500391" cy="9901992"/>
          </a:xfrm>
          <a:prstGeom prst="roundRect">
            <a:avLst>
              <a:gd name="adj" fmla="val 63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24303-1556-1DA7-8E86-4C2C72D42D16}"/>
              </a:ext>
            </a:extLst>
          </p:cNvPr>
          <p:cNvSpPr txBox="1"/>
          <p:nvPr/>
        </p:nvSpPr>
        <p:spPr>
          <a:xfrm>
            <a:off x="-57675" y="6726064"/>
            <a:ext cx="1696283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ЖАО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7C676-4D08-105E-075E-6BDE9FEE4D5B}"/>
              </a:ext>
            </a:extLst>
          </p:cNvPr>
          <p:cNvSpPr txBox="1"/>
          <p:nvPr/>
        </p:nvSpPr>
        <p:spPr>
          <a:xfrm>
            <a:off x="6514396" y="4780851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«Айналайын» балабақшасы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299A4-25FB-9BC6-BC14-4424EEEED5E9}"/>
              </a:ext>
            </a:extLst>
          </p:cNvPr>
          <p:cNvSpPr txBox="1"/>
          <p:nvPr/>
        </p:nvSpPr>
        <p:spPr>
          <a:xfrm>
            <a:off x="6517710" y="6374280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«Береке» балабақшасы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7FE1E-AF51-5BD1-85C9-80D29B38B96E}"/>
              </a:ext>
            </a:extLst>
          </p:cNvPr>
          <p:cNvSpPr txBox="1"/>
          <p:nvPr/>
        </p:nvSpPr>
        <p:spPr>
          <a:xfrm>
            <a:off x="6628977" y="8171504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«Бэби клуб» балабақшасы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18920-A97B-971C-A62C-0B1834A1EF60}"/>
              </a:ext>
            </a:extLst>
          </p:cNvPr>
          <p:cNvSpPr txBox="1"/>
          <p:nvPr/>
        </p:nvSpPr>
        <p:spPr>
          <a:xfrm>
            <a:off x="4342705" y="4266186"/>
            <a:ext cx="2196925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Шарт №1 </a:t>
            </a:r>
          </a:p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 200 орынға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2F139-2E8D-7F11-AC7C-AE97B47A19E9}"/>
              </a:ext>
            </a:extLst>
          </p:cNvPr>
          <p:cNvSpPr txBox="1"/>
          <p:nvPr/>
        </p:nvSpPr>
        <p:spPr>
          <a:xfrm>
            <a:off x="4299994" y="6035100"/>
            <a:ext cx="2057054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Шарт №2 </a:t>
            </a:r>
          </a:p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300 орынға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53FA5-1F0C-967B-DA83-64F5153246ED}"/>
              </a:ext>
            </a:extLst>
          </p:cNvPr>
          <p:cNvSpPr txBox="1"/>
          <p:nvPr/>
        </p:nvSpPr>
        <p:spPr>
          <a:xfrm>
            <a:off x="4262503" y="7703678"/>
            <a:ext cx="2150816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Шарт №3 </a:t>
            </a:r>
          </a:p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100 орынға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8F1C1-9870-62BD-A0C2-58AA89726EC9}"/>
              </a:ext>
            </a:extLst>
          </p:cNvPr>
          <p:cNvSpPr txBox="1"/>
          <p:nvPr/>
        </p:nvSpPr>
        <p:spPr>
          <a:xfrm>
            <a:off x="1867232" y="6178754"/>
            <a:ext cx="2090345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Әрбір ұйыммен шартқа отырады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57C6963-9AEE-04CA-68E4-2FF98F918BCD}"/>
              </a:ext>
            </a:extLst>
          </p:cNvPr>
          <p:cNvCxnSpPr/>
          <p:nvPr/>
        </p:nvCxnSpPr>
        <p:spPr>
          <a:xfrm flipV="1">
            <a:off x="3833821" y="5716300"/>
            <a:ext cx="572252" cy="128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C236E47-6BDB-E1F0-1A24-3A4452F4D9B2}"/>
              </a:ext>
            </a:extLst>
          </p:cNvPr>
          <p:cNvCxnSpPr/>
          <p:nvPr/>
        </p:nvCxnSpPr>
        <p:spPr>
          <a:xfrm>
            <a:off x="3833821" y="6998440"/>
            <a:ext cx="765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24F52BB-39F8-A9F1-0187-A1D75438949D}"/>
              </a:ext>
            </a:extLst>
          </p:cNvPr>
          <p:cNvSpPr/>
          <p:nvPr/>
        </p:nvSpPr>
        <p:spPr>
          <a:xfrm>
            <a:off x="9800419" y="2910507"/>
            <a:ext cx="9894123" cy="9853207"/>
          </a:xfrm>
          <a:prstGeom prst="roundRect">
            <a:avLst>
              <a:gd name="adj" fmla="val 5387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141E80F-4825-8F4E-0551-63716B90E41D}"/>
              </a:ext>
            </a:extLst>
          </p:cNvPr>
          <p:cNvCxnSpPr/>
          <p:nvPr/>
        </p:nvCxnSpPr>
        <p:spPr>
          <a:xfrm>
            <a:off x="3833821" y="6998440"/>
            <a:ext cx="625032" cy="1532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B1AAE17-FD13-9707-56D0-3B04095F9087}"/>
              </a:ext>
            </a:extLst>
          </p:cNvPr>
          <p:cNvCxnSpPr/>
          <p:nvPr/>
        </p:nvCxnSpPr>
        <p:spPr>
          <a:xfrm>
            <a:off x="6032022" y="5280243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BC81D19-41E0-0C2E-DF7F-72DEF1D00E90}"/>
              </a:ext>
            </a:extLst>
          </p:cNvPr>
          <p:cNvCxnSpPr/>
          <p:nvPr/>
        </p:nvCxnSpPr>
        <p:spPr>
          <a:xfrm>
            <a:off x="6016434" y="6994521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1825FE7-29A8-A93A-4EDF-3E5C2F7C9807}"/>
              </a:ext>
            </a:extLst>
          </p:cNvPr>
          <p:cNvCxnSpPr/>
          <p:nvPr/>
        </p:nvCxnSpPr>
        <p:spPr>
          <a:xfrm>
            <a:off x="6032022" y="8710402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A021715-124E-3757-B62B-A8B27369D4E6}"/>
              </a:ext>
            </a:extLst>
          </p:cNvPr>
          <p:cNvCxnSpPr/>
          <p:nvPr/>
        </p:nvCxnSpPr>
        <p:spPr>
          <a:xfrm>
            <a:off x="1301641" y="7023753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62A239A-9A00-3603-094F-5BDE40455932}"/>
              </a:ext>
            </a:extLst>
          </p:cNvPr>
          <p:cNvSpPr txBox="1"/>
          <p:nvPr/>
        </p:nvSpPr>
        <p:spPr>
          <a:xfrm>
            <a:off x="91967" y="2504995"/>
            <a:ext cx="9438522" cy="663657"/>
          </a:xfrm>
          <a:prstGeom prst="roundRect">
            <a:avLst/>
          </a:prstGeom>
          <a:solidFill>
            <a:srgbClr val="0070C0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98" b="1" dirty="0">
                <a:latin typeface="Arial" panose="020B0604020202020204" pitchFamily="34" charset="0"/>
                <a:cs typeface="Arial" panose="020B0604020202020204" pitchFamily="34" charset="0"/>
              </a:rPr>
              <a:t>ҚАЗІР</a:t>
            </a:r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BFFA70-E269-A277-CED2-2806E5950893}"/>
              </a:ext>
            </a:extLst>
          </p:cNvPr>
          <p:cNvSpPr txBox="1"/>
          <p:nvPr/>
        </p:nvSpPr>
        <p:spPr>
          <a:xfrm>
            <a:off x="9738549" y="2509321"/>
            <a:ext cx="9955993" cy="6636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98" b="1" dirty="0">
                <a:latin typeface="Arial" panose="020B0604020202020204" pitchFamily="34" charset="0"/>
                <a:cs typeface="Arial" panose="020B0604020202020204" pitchFamily="34" charset="0"/>
              </a:rPr>
              <a:t>ЖАҢА МОДЕЛЬ</a:t>
            </a:r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D7226C-2177-EE5D-2B26-5FC92C27EE9B}"/>
              </a:ext>
            </a:extLst>
          </p:cNvPr>
          <p:cNvSpPr txBox="1"/>
          <p:nvPr/>
        </p:nvSpPr>
        <p:spPr>
          <a:xfrm>
            <a:off x="12141346" y="4701495"/>
            <a:ext cx="1696283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628" b="1" dirty="0">
                <a:latin typeface="Arial" panose="020B0604020202020204" pitchFamily="34" charset="0"/>
                <a:cs typeface="Arial" panose="020B0604020202020204" pitchFamily="34" charset="0"/>
              </a:rPr>
              <a:t>ЖАО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5731D09-5893-7381-75EE-49D1AD3F328A}"/>
              </a:ext>
            </a:extLst>
          </p:cNvPr>
          <p:cNvCxnSpPr>
            <a:cxnSpLocks/>
          </p:cNvCxnSpPr>
          <p:nvPr/>
        </p:nvCxnSpPr>
        <p:spPr>
          <a:xfrm>
            <a:off x="12965238" y="5250971"/>
            <a:ext cx="1" cy="68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B3E527-A5D7-D184-1D40-052703D29BF5}"/>
              </a:ext>
            </a:extLst>
          </p:cNvPr>
          <p:cNvSpPr txBox="1"/>
          <p:nvPr/>
        </p:nvSpPr>
        <p:spPr>
          <a:xfrm>
            <a:off x="11902042" y="5933246"/>
            <a:ext cx="2196925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9AC688C-78E7-76A9-FD58-28A5476DEFC9}"/>
              </a:ext>
            </a:extLst>
          </p:cNvPr>
          <p:cNvCxnSpPr>
            <a:cxnSpLocks/>
          </p:cNvCxnSpPr>
          <p:nvPr/>
        </p:nvCxnSpPr>
        <p:spPr>
          <a:xfrm>
            <a:off x="12980650" y="6567239"/>
            <a:ext cx="8837" cy="1351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50BD633-F610-7AB4-37AC-02304CF9E1B0}"/>
              </a:ext>
            </a:extLst>
          </p:cNvPr>
          <p:cNvSpPr txBox="1"/>
          <p:nvPr/>
        </p:nvSpPr>
        <p:spPr>
          <a:xfrm>
            <a:off x="10627994" y="7906874"/>
            <a:ext cx="5760268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638" b="1" dirty="0">
                <a:latin typeface="Arial" panose="020B0604020202020204" pitchFamily="34" charset="0"/>
                <a:cs typeface="Arial" panose="020B0604020202020204" pitchFamily="34" charset="0"/>
              </a:rPr>
              <a:t>Қосылу шарты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5B0AD0AA-DD28-4FA2-8EA1-B313DD9FF56F}"/>
              </a:ext>
            </a:extLst>
          </p:cNvPr>
          <p:cNvCxnSpPr>
            <a:cxnSpLocks/>
          </p:cNvCxnSpPr>
          <p:nvPr/>
        </p:nvCxnSpPr>
        <p:spPr>
          <a:xfrm flipV="1">
            <a:off x="11486689" y="8544748"/>
            <a:ext cx="1217719" cy="151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78F0945-FCFC-57A1-0FB1-7DE8C493F4C5}"/>
              </a:ext>
            </a:extLst>
          </p:cNvPr>
          <p:cNvCxnSpPr>
            <a:cxnSpLocks/>
          </p:cNvCxnSpPr>
          <p:nvPr/>
        </p:nvCxnSpPr>
        <p:spPr>
          <a:xfrm flipH="1" flipV="1">
            <a:off x="13382601" y="8572876"/>
            <a:ext cx="751125" cy="146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B28B1C3D-5BC7-FAB5-2B08-A1D17B40A386}"/>
              </a:ext>
            </a:extLst>
          </p:cNvPr>
          <p:cNvCxnSpPr>
            <a:cxnSpLocks/>
          </p:cNvCxnSpPr>
          <p:nvPr/>
        </p:nvCxnSpPr>
        <p:spPr>
          <a:xfrm flipH="1" flipV="1">
            <a:off x="13837629" y="8538036"/>
            <a:ext cx="1428764" cy="155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1C522A3-1A38-ABCD-0F9D-2B2BC05ED1B8}"/>
              </a:ext>
            </a:extLst>
          </p:cNvPr>
          <p:cNvSpPr txBox="1"/>
          <p:nvPr/>
        </p:nvSpPr>
        <p:spPr>
          <a:xfrm>
            <a:off x="9763798" y="10084805"/>
            <a:ext cx="287425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«Айналайын» балабақшасы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96FF2-2E4A-0A70-6AD3-D8250E84BD9B}"/>
              </a:ext>
            </a:extLst>
          </p:cNvPr>
          <p:cNvSpPr txBox="1"/>
          <p:nvPr/>
        </p:nvSpPr>
        <p:spPr>
          <a:xfrm>
            <a:off x="12215479" y="10125608"/>
            <a:ext cx="205403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«Береке» балабақшасы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9A6C20D-9293-82E7-9B09-D03C9C87982C}"/>
              </a:ext>
            </a:extLst>
          </p:cNvPr>
          <p:cNvSpPr txBox="1"/>
          <p:nvPr/>
        </p:nvSpPr>
        <p:spPr>
          <a:xfrm>
            <a:off x="14068664" y="10152846"/>
            <a:ext cx="2054040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«Бэби клуб» балабақшасы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25BBA65-312A-0924-D1C8-CE08C41C7425}"/>
              </a:ext>
            </a:extLst>
          </p:cNvPr>
          <p:cNvSpPr txBox="1"/>
          <p:nvPr/>
        </p:nvSpPr>
        <p:spPr>
          <a:xfrm>
            <a:off x="6555234" y="9388526"/>
            <a:ext cx="287425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 «Бал бала» балабақшасы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72744C-C955-783D-7AF1-23C0741A425D}"/>
              </a:ext>
            </a:extLst>
          </p:cNvPr>
          <p:cNvSpPr txBox="1"/>
          <p:nvPr/>
        </p:nvSpPr>
        <p:spPr>
          <a:xfrm>
            <a:off x="6602114" y="10310150"/>
            <a:ext cx="287425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«Қаламкас» балабақшасы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9E3D881-C7BC-F65C-E702-2F1EAF0466E8}"/>
              </a:ext>
            </a:extLst>
          </p:cNvPr>
          <p:cNvSpPr txBox="1"/>
          <p:nvPr/>
        </p:nvSpPr>
        <p:spPr>
          <a:xfrm>
            <a:off x="4139088" y="9468536"/>
            <a:ext cx="2150816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шарт жоқ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FDD8982-6D81-0F04-AB2C-85110118CBEC}"/>
              </a:ext>
            </a:extLst>
          </p:cNvPr>
          <p:cNvSpPr txBox="1"/>
          <p:nvPr/>
        </p:nvSpPr>
        <p:spPr>
          <a:xfrm>
            <a:off x="4161244" y="10467503"/>
            <a:ext cx="2150816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шарт жоқ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E94BE57A-4C93-CDE4-7B40-802E4EE6B244}"/>
              </a:ext>
            </a:extLst>
          </p:cNvPr>
          <p:cNvCxnSpPr/>
          <p:nvPr/>
        </p:nvCxnSpPr>
        <p:spPr>
          <a:xfrm>
            <a:off x="6022006" y="9718862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EF4BBA9-FC5B-4730-328A-7AE8341238B4}"/>
              </a:ext>
            </a:extLst>
          </p:cNvPr>
          <p:cNvSpPr txBox="1"/>
          <p:nvPr/>
        </p:nvSpPr>
        <p:spPr>
          <a:xfrm>
            <a:off x="15852784" y="10183821"/>
            <a:ext cx="205403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 «Бал бала» балабақшасы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7C8368-47F8-66A2-EE86-F5A2BF3B55C1}"/>
              </a:ext>
            </a:extLst>
          </p:cNvPr>
          <p:cNvSpPr txBox="1"/>
          <p:nvPr/>
        </p:nvSpPr>
        <p:spPr>
          <a:xfrm>
            <a:off x="17554487" y="10152846"/>
            <a:ext cx="2054040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«Қаламкас» балабақшасы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4FA2FB-FAE9-35F0-BD75-AAFE64FC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54" y="4886625"/>
            <a:ext cx="781961" cy="7819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3E8C48-5DDB-FEFE-B9F4-2CA9EC66C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02" y="6803508"/>
            <a:ext cx="781961" cy="7819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51F676-B817-2280-6F9E-B96224724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60" y="8414988"/>
            <a:ext cx="781961" cy="78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3C682-6C54-1EB9-4724-F52F54DE88D2}"/>
              </a:ext>
            </a:extLst>
          </p:cNvPr>
          <p:cNvSpPr txBox="1"/>
          <p:nvPr/>
        </p:nvSpPr>
        <p:spPr>
          <a:xfrm>
            <a:off x="148295" y="252647"/>
            <a:ext cx="19504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№3. ВАУЧЕРЛІК ҚАРЖЫЛАНДЫРУДА ӘРБІР БАЛАБАҚШАМЕН КЕЛІСІМ ШАРТ ЖАСАЛЫНБАЙДЫ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1465587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7854E8-59D4-B764-A69E-674FE7A30317}"/>
              </a:ext>
            </a:extLst>
          </p:cNvPr>
          <p:cNvSpPr txBox="1"/>
          <p:nvPr/>
        </p:nvSpPr>
        <p:spPr>
          <a:xfrm>
            <a:off x="148295" y="252647"/>
            <a:ext cx="19504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№4. ВАУЧЕРЛІК ҚАРЖЫЛАНДЫРУҒА ЖАҢА БАЛАБАҚШАЛАРДЫҢ ҚОСЫЛУЫ ЖЕҢІЛДЕТІЛЕДІ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129A32C-BAEE-8F0A-1405-DBF7DD07BB0F}"/>
              </a:ext>
            </a:extLst>
          </p:cNvPr>
          <p:cNvSpPr/>
          <p:nvPr/>
        </p:nvSpPr>
        <p:spPr>
          <a:xfrm>
            <a:off x="74296" y="2861722"/>
            <a:ext cx="9500391" cy="9901992"/>
          </a:xfrm>
          <a:prstGeom prst="roundRect">
            <a:avLst>
              <a:gd name="adj" fmla="val 63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E6F15-14A8-CB2F-86B2-657E4FA4870C}"/>
              </a:ext>
            </a:extLst>
          </p:cNvPr>
          <p:cNvSpPr txBox="1"/>
          <p:nvPr/>
        </p:nvSpPr>
        <p:spPr>
          <a:xfrm>
            <a:off x="157185" y="7432459"/>
            <a:ext cx="1696283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ЖАО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B6113-CEE2-AEAD-724E-757A76AB4887}"/>
              </a:ext>
            </a:extLst>
          </p:cNvPr>
          <p:cNvSpPr txBox="1"/>
          <p:nvPr/>
        </p:nvSpPr>
        <p:spPr>
          <a:xfrm>
            <a:off x="5785431" y="4663092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«Айналайын» балабақшасы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BA4B8-8BD8-1675-1282-4613EA7C06F6}"/>
              </a:ext>
            </a:extLst>
          </p:cNvPr>
          <p:cNvSpPr txBox="1"/>
          <p:nvPr/>
        </p:nvSpPr>
        <p:spPr>
          <a:xfrm>
            <a:off x="5788745" y="6256521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«Береке» балабақшасы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C7F8D-627F-08E3-AB3F-0FF6EA4E3E9A}"/>
              </a:ext>
            </a:extLst>
          </p:cNvPr>
          <p:cNvSpPr txBox="1"/>
          <p:nvPr/>
        </p:nvSpPr>
        <p:spPr>
          <a:xfrm>
            <a:off x="5900012" y="8053745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«Бэби клуб» балабақшасы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1840C-0A8F-5112-B148-C0B7DFF68FCD}"/>
              </a:ext>
            </a:extLst>
          </p:cNvPr>
          <p:cNvSpPr txBox="1"/>
          <p:nvPr/>
        </p:nvSpPr>
        <p:spPr>
          <a:xfrm>
            <a:off x="2014130" y="7280102"/>
            <a:ext cx="2090345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Конкурс жариялайды, құжаттарды қарастырады, мониторинг өткізеді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AB03C6A-A88E-5276-C83A-0CCA551EFA50}"/>
              </a:ext>
            </a:extLst>
          </p:cNvPr>
          <p:cNvCxnSpPr>
            <a:cxnSpLocks/>
          </p:cNvCxnSpPr>
          <p:nvPr/>
        </p:nvCxnSpPr>
        <p:spPr>
          <a:xfrm flipH="1">
            <a:off x="4137053" y="5047907"/>
            <a:ext cx="1724974" cy="1820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2825146-A0D8-5E48-562F-7FF1756BF507}"/>
              </a:ext>
            </a:extLst>
          </p:cNvPr>
          <p:cNvCxnSpPr>
            <a:cxnSpLocks/>
          </p:cNvCxnSpPr>
          <p:nvPr/>
        </p:nvCxnSpPr>
        <p:spPr>
          <a:xfrm flipH="1">
            <a:off x="4167889" y="6752889"/>
            <a:ext cx="1732123" cy="456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39">
            <a:extLst>
              <a:ext uri="{FF2B5EF4-FFF2-40B4-BE49-F238E27FC236}">
                <a16:creationId xmlns:a16="http://schemas.microsoft.com/office/drawing/2014/main" id="{8F240C83-7BD2-7A46-2FCE-65144A3963A4}"/>
              </a:ext>
            </a:extLst>
          </p:cNvPr>
          <p:cNvSpPr/>
          <p:nvPr/>
        </p:nvSpPr>
        <p:spPr>
          <a:xfrm>
            <a:off x="9800419" y="2910507"/>
            <a:ext cx="9894123" cy="9853207"/>
          </a:xfrm>
          <a:prstGeom prst="roundRect">
            <a:avLst>
              <a:gd name="adj" fmla="val 5387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652E6BE-6A8B-95B5-2C7F-C4B9792177A3}"/>
              </a:ext>
            </a:extLst>
          </p:cNvPr>
          <p:cNvCxnSpPr>
            <a:cxnSpLocks/>
          </p:cNvCxnSpPr>
          <p:nvPr/>
        </p:nvCxnSpPr>
        <p:spPr>
          <a:xfrm flipH="1" flipV="1">
            <a:off x="4167889" y="7450859"/>
            <a:ext cx="1957855" cy="92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85FB1CE-773F-DA75-A9E3-D578A06F65E8}"/>
              </a:ext>
            </a:extLst>
          </p:cNvPr>
          <p:cNvCxnSpPr/>
          <p:nvPr/>
        </p:nvCxnSpPr>
        <p:spPr>
          <a:xfrm>
            <a:off x="1516501" y="7730148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47F86A-467C-7302-BCC3-A4DF5A04C332}"/>
              </a:ext>
            </a:extLst>
          </p:cNvPr>
          <p:cNvSpPr txBox="1"/>
          <p:nvPr/>
        </p:nvSpPr>
        <p:spPr>
          <a:xfrm>
            <a:off x="91967" y="2504995"/>
            <a:ext cx="9438522" cy="663657"/>
          </a:xfrm>
          <a:prstGeom prst="roundRect">
            <a:avLst/>
          </a:prstGeom>
          <a:solidFill>
            <a:srgbClr val="0070C0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98" b="1" dirty="0">
                <a:latin typeface="Arial" panose="020B0604020202020204" pitchFamily="34" charset="0"/>
                <a:cs typeface="Arial" panose="020B0604020202020204" pitchFamily="34" charset="0"/>
              </a:rPr>
              <a:t>ҚАЗІР</a:t>
            </a:r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0C8FCE-ED28-A34B-F6A7-7FE629ED67D8}"/>
              </a:ext>
            </a:extLst>
          </p:cNvPr>
          <p:cNvSpPr txBox="1"/>
          <p:nvPr/>
        </p:nvSpPr>
        <p:spPr>
          <a:xfrm>
            <a:off x="9738549" y="2509321"/>
            <a:ext cx="9955993" cy="6636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98" b="1" dirty="0">
                <a:latin typeface="Arial" panose="020B0604020202020204" pitchFamily="34" charset="0"/>
                <a:cs typeface="Arial" panose="020B0604020202020204" pitchFamily="34" charset="0"/>
              </a:rPr>
              <a:t>ЖАҢА МОДЕЛЬ</a:t>
            </a:r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BCE39-67C2-D71C-E7B7-EE9ABB724D47}"/>
              </a:ext>
            </a:extLst>
          </p:cNvPr>
          <p:cNvSpPr txBox="1"/>
          <p:nvPr/>
        </p:nvSpPr>
        <p:spPr>
          <a:xfrm>
            <a:off x="5826269" y="9270767"/>
            <a:ext cx="287425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 «Бал бала» балабақшасы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E90F73-586C-B504-9F5A-7CC4906B5983}"/>
              </a:ext>
            </a:extLst>
          </p:cNvPr>
          <p:cNvSpPr txBox="1"/>
          <p:nvPr/>
        </p:nvSpPr>
        <p:spPr>
          <a:xfrm>
            <a:off x="5873149" y="10192391"/>
            <a:ext cx="287425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«Қаламкас» балабақшасы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3B1D693-6582-E1F0-6079-0BBCCA166837}"/>
              </a:ext>
            </a:extLst>
          </p:cNvPr>
          <p:cNvCxnSpPr>
            <a:cxnSpLocks/>
          </p:cNvCxnSpPr>
          <p:nvPr/>
        </p:nvCxnSpPr>
        <p:spPr>
          <a:xfrm flipH="1" flipV="1">
            <a:off x="4137053" y="7790665"/>
            <a:ext cx="1988691" cy="1746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984881BF-4CE9-9171-A62F-BAE646C453A8}"/>
              </a:ext>
            </a:extLst>
          </p:cNvPr>
          <p:cNvCxnSpPr>
            <a:cxnSpLocks/>
          </p:cNvCxnSpPr>
          <p:nvPr/>
        </p:nvCxnSpPr>
        <p:spPr>
          <a:xfrm flipH="1" flipV="1">
            <a:off x="4198307" y="8169254"/>
            <a:ext cx="1927437" cy="222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FC95D8F-29E7-383E-3FED-EEF1A6EB7AC5}"/>
              </a:ext>
            </a:extLst>
          </p:cNvPr>
          <p:cNvSpPr txBox="1"/>
          <p:nvPr/>
        </p:nvSpPr>
        <p:spPr>
          <a:xfrm>
            <a:off x="9961153" y="4538141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«Айналайын» балабақшасы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4F2060-9304-B347-6CED-3F19BA598433}"/>
              </a:ext>
            </a:extLst>
          </p:cNvPr>
          <p:cNvSpPr txBox="1"/>
          <p:nvPr/>
        </p:nvSpPr>
        <p:spPr>
          <a:xfrm>
            <a:off x="9964467" y="6131570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«Береке» балабақшасы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481ACD-9A58-3087-C271-9931C868CBB5}"/>
              </a:ext>
            </a:extLst>
          </p:cNvPr>
          <p:cNvSpPr txBox="1"/>
          <p:nvPr/>
        </p:nvSpPr>
        <p:spPr>
          <a:xfrm>
            <a:off x="10075734" y="7928794"/>
            <a:ext cx="2874258" cy="8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 «Бэби клуб» балабақшасы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D3FC6E-A86A-644A-3D0E-FE14B5BCF17E}"/>
              </a:ext>
            </a:extLst>
          </p:cNvPr>
          <p:cNvSpPr txBox="1"/>
          <p:nvPr/>
        </p:nvSpPr>
        <p:spPr>
          <a:xfrm>
            <a:off x="10001991" y="9145816"/>
            <a:ext cx="287425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 «Бал бала» балабақшасы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2523B3-0D67-D7A0-A28D-B0426DC2CDC4}"/>
              </a:ext>
            </a:extLst>
          </p:cNvPr>
          <p:cNvSpPr txBox="1"/>
          <p:nvPr/>
        </p:nvSpPr>
        <p:spPr>
          <a:xfrm>
            <a:off x="10048871" y="10067440"/>
            <a:ext cx="287425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«Қаламкас» балабақшасы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23EC4B-066C-E086-7976-BA5D813146F4}"/>
              </a:ext>
            </a:extLst>
          </p:cNvPr>
          <p:cNvSpPr txBox="1"/>
          <p:nvPr/>
        </p:nvSpPr>
        <p:spPr>
          <a:xfrm>
            <a:off x="14196812" y="6396390"/>
            <a:ext cx="3192800" cy="16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98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АҚПАРАТТАНДЫРУ ОБЪЕКТІСІ</a:t>
            </a:r>
            <a:endParaRPr lang="ru-KZ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9D25F5-DC11-2E2F-4C4B-42A781395500}"/>
              </a:ext>
            </a:extLst>
          </p:cNvPr>
          <p:cNvSpPr txBox="1"/>
          <p:nvPr/>
        </p:nvSpPr>
        <p:spPr>
          <a:xfrm>
            <a:off x="18112468" y="6980180"/>
            <a:ext cx="1696283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3298" b="1" dirty="0">
                <a:latin typeface="Arial" panose="020B0604020202020204" pitchFamily="34" charset="0"/>
                <a:cs typeface="Arial" panose="020B0604020202020204" pitchFamily="34" charset="0"/>
              </a:rPr>
              <a:t>ЖАО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5D3E8790-4B73-E642-8902-BA15E8C1BC85}"/>
              </a:ext>
            </a:extLst>
          </p:cNvPr>
          <p:cNvCxnSpPr>
            <a:cxnSpLocks/>
          </p:cNvCxnSpPr>
          <p:nvPr/>
        </p:nvCxnSpPr>
        <p:spPr>
          <a:xfrm>
            <a:off x="12835411" y="5017642"/>
            <a:ext cx="1361401" cy="180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D7358A0-3578-158D-6BE3-AC95F52EC3D0}"/>
              </a:ext>
            </a:extLst>
          </p:cNvPr>
          <p:cNvCxnSpPr>
            <a:cxnSpLocks/>
          </p:cNvCxnSpPr>
          <p:nvPr/>
        </p:nvCxnSpPr>
        <p:spPr>
          <a:xfrm>
            <a:off x="12757999" y="6571981"/>
            <a:ext cx="1299926" cy="49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CAF08689-12A6-1E24-36CD-36B9E2AF4D42}"/>
              </a:ext>
            </a:extLst>
          </p:cNvPr>
          <p:cNvCxnSpPr>
            <a:cxnSpLocks/>
          </p:cNvCxnSpPr>
          <p:nvPr/>
        </p:nvCxnSpPr>
        <p:spPr>
          <a:xfrm flipV="1">
            <a:off x="12757999" y="7580990"/>
            <a:ext cx="1299926" cy="822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C4976638-A719-A257-AEF2-1443884F01C7}"/>
              </a:ext>
            </a:extLst>
          </p:cNvPr>
          <p:cNvCxnSpPr>
            <a:cxnSpLocks/>
          </p:cNvCxnSpPr>
          <p:nvPr/>
        </p:nvCxnSpPr>
        <p:spPr>
          <a:xfrm flipV="1">
            <a:off x="12643790" y="7724999"/>
            <a:ext cx="1438813" cy="1838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FCDE1255-0903-FA36-B2C5-989BCB805B10}"/>
              </a:ext>
            </a:extLst>
          </p:cNvPr>
          <p:cNvCxnSpPr>
            <a:cxnSpLocks/>
          </p:cNvCxnSpPr>
          <p:nvPr/>
        </p:nvCxnSpPr>
        <p:spPr>
          <a:xfrm flipV="1">
            <a:off x="12563221" y="7790717"/>
            <a:ext cx="1733989" cy="2657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5C9AD21-BE57-69C1-8FB3-A47E537F8CB2}"/>
              </a:ext>
            </a:extLst>
          </p:cNvPr>
          <p:cNvSpPr txBox="1"/>
          <p:nvPr/>
        </p:nvSpPr>
        <p:spPr>
          <a:xfrm>
            <a:off x="14196812" y="8320100"/>
            <a:ext cx="3475238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979" b="1" dirty="0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 жүйесіне құжаттарды іледі, автоматты түрде тексеріс өткізіледі, ЖАО қызметкерлеріне жолданылады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8D1C1A52-70D2-19FF-34E5-5FECB8924DD2}"/>
              </a:ext>
            </a:extLst>
          </p:cNvPr>
          <p:cNvCxnSpPr>
            <a:cxnSpLocks/>
          </p:cNvCxnSpPr>
          <p:nvPr/>
        </p:nvCxnSpPr>
        <p:spPr>
          <a:xfrm>
            <a:off x="17343380" y="7297397"/>
            <a:ext cx="1175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62AC345-D9F3-1144-2364-14566D93EFC5}"/>
              </a:ext>
            </a:extLst>
          </p:cNvPr>
          <p:cNvSpPr txBox="1"/>
          <p:nvPr/>
        </p:nvSpPr>
        <p:spPr>
          <a:xfrm>
            <a:off x="17273030" y="8047559"/>
            <a:ext cx="2490955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1979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өткізеді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82565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0" y="8531225"/>
            <a:ext cx="192399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295" y="252647"/>
            <a:ext cx="6820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ІСКЕ АСЫРУ СХЕМАСЫ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245" y="1355050"/>
            <a:ext cx="8888129" cy="650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28" b="1" dirty="0">
                <a:solidFill>
                  <a:srgbClr val="00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ВИРТУАЛДЫ ВАУЧЕР</a:t>
            </a:r>
            <a:endParaRPr lang="ru-RU" sz="907" b="1" dirty="0">
              <a:solidFill>
                <a:srgbClr val="004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91648" y="2325117"/>
            <a:ext cx="3803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Шартқа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жіберіледі</a:t>
            </a:r>
            <a:endParaRPr lang="ru-RU" sz="700" b="1" dirty="0">
              <a:solidFill>
                <a:srgbClr val="004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7928" y="4848652"/>
            <a:ext cx="4035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орталығының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деректерін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интеграциялау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7337" y="2368065"/>
            <a:ext cx="3400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Қатысу табелін толтыру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42251" y="4803787"/>
            <a:ext cx="4529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371588" y="23817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Порталда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ұсыну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АЖ-</a:t>
            </a:r>
            <a:r>
              <a:rPr lang="kk-K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258442" y="5127766"/>
            <a:ext cx="36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бекітілгеннен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шот-фактураны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ұсыну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19251" y="3684482"/>
            <a:ext cx="19431000" cy="935667"/>
            <a:chOff x="603250" y="2336036"/>
            <a:chExt cx="19431000" cy="935667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1365250" y="2814503"/>
              <a:ext cx="18669000" cy="53732"/>
            </a:xfrm>
            <a:prstGeom prst="straightConnector1">
              <a:avLst/>
            </a:prstGeom>
            <a:ln w="4603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/>
            <p:cNvSpPr/>
            <p:nvPr/>
          </p:nvSpPr>
          <p:spPr>
            <a:xfrm>
              <a:off x="603250" y="2357303"/>
              <a:ext cx="914400" cy="914400"/>
            </a:xfrm>
            <a:prstGeom prst="ellipse">
              <a:avLst/>
            </a:prstGeom>
            <a:solidFill>
              <a:srgbClr val="004DA1"/>
            </a:solidFill>
            <a:ln>
              <a:solidFill>
                <a:srgbClr val="004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24099" y="2336036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7031201" y="2336636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0624444" y="2336036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4217687" y="2336036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17664963" y="2336036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3574" y="8900739"/>
            <a:ext cx="8888129" cy="650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28" b="1" dirty="0">
                <a:solidFill>
                  <a:srgbClr val="00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 ВАУЧЕР</a:t>
            </a:r>
            <a:endParaRPr lang="ru-RU" sz="907" b="1" dirty="0">
              <a:solidFill>
                <a:srgbClr val="004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>
            <a:cxnSpLocks/>
          </p:cNvCxnSpPr>
          <p:nvPr/>
        </p:nvCxnSpPr>
        <p:spPr>
          <a:xfrm>
            <a:off x="1077634" y="11760978"/>
            <a:ext cx="18672617" cy="0"/>
          </a:xfrm>
          <a:prstGeom prst="straightConnector1">
            <a:avLst/>
          </a:prstGeom>
          <a:ln w="4603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215453" y="12443588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табелін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толтыру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40100" y="10131146"/>
            <a:ext cx="3057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шартына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77599" y="11303448"/>
            <a:ext cx="914400" cy="914400"/>
          </a:xfrm>
          <a:prstGeom prst="ellipse">
            <a:avLst/>
          </a:prstGeom>
          <a:solidFill>
            <a:srgbClr val="004DA1"/>
          </a:solidFill>
          <a:ln>
            <a:solidFill>
              <a:srgbClr val="004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777553" y="11303448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720F65-4491-E352-AE9E-5887A103D1DC}"/>
              </a:ext>
            </a:extLst>
          </p:cNvPr>
          <p:cNvSpPr/>
          <p:nvPr/>
        </p:nvSpPr>
        <p:spPr>
          <a:xfrm>
            <a:off x="12221893" y="11282853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AB94A2-4862-6AE1-31DD-1E6D29AABAC9}"/>
              </a:ext>
            </a:extLst>
          </p:cNvPr>
          <p:cNvSpPr/>
          <p:nvPr/>
        </p:nvSpPr>
        <p:spPr>
          <a:xfrm>
            <a:off x="10052050" y="9948393"/>
            <a:ext cx="5392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Қаражат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ашылған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шоттан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акцептсіз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шотына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ауыстыру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75195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1068079" y="1445219"/>
            <a:ext cx="1289135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968" b="1" dirty="0">
                <a:solidFill>
                  <a:srgbClr val="EA4D3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ҚАЗІР</a:t>
            </a:r>
            <a:endParaRPr lang="ru-RU" sz="2968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5528042" y="1445219"/>
            <a:ext cx="3377463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968" b="1" dirty="0">
                <a:solidFill>
                  <a:srgbClr val="EA4D3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ҚАЛАЙ БОЛАДЫ</a:t>
            </a:r>
            <a:endParaRPr lang="ru-RU" sz="2968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599431" y="1065147"/>
            <a:ext cx="3586957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</a:t>
            </a:r>
            <a:endParaRPr lang="ru-RU" sz="2968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397866" y="2202431"/>
            <a:ext cx="5990088" cy="257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Бейімделген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ғимарат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пәтер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конверсияланған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дүкен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т. б.),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Тәрбиешілердің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дөрекі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көзқарасы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Қауіпсіздікті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шаралардың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жеткіліксіздігі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Санитарлық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нормаларды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бұзу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Ата-аналардан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endParaRPr lang="ru-RU" sz="23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97865" y="6319172"/>
            <a:ext cx="5990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Стандартты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материалдық-техникалық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жарақтандыру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Білікті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педперсонал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тамақтану</a:t>
            </a:r>
            <a:endParaRPr lang="ru-RU" sz="23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07923" y="8936083"/>
            <a:ext cx="6701459" cy="1869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дамуы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дамыған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білікті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педкадралар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9" dirty="0" err="1"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23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12403" y="5021133"/>
            <a:ext cx="19776998" cy="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" y="7778219"/>
            <a:ext cx="19776998" cy="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61" y="2407389"/>
            <a:ext cx="1570648" cy="1570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701">
            <a:off x="16592310" y="2570795"/>
            <a:ext cx="1075193" cy="12196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82" y="6081195"/>
            <a:ext cx="1570648" cy="15706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82" y="8964658"/>
            <a:ext cx="1570648" cy="15706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41487" y="2337566"/>
            <a:ext cx="3755386" cy="2420575"/>
            <a:chOff x="255949" y="804500"/>
            <a:chExt cx="2423877" cy="148149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49" y="804500"/>
              <a:ext cx="1111124" cy="1481499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105" y="804500"/>
              <a:ext cx="1262721" cy="755839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0"/>
            <a:stretch/>
          </p:blipFill>
          <p:spPr>
            <a:xfrm>
              <a:off x="1417105" y="1597935"/>
              <a:ext cx="1262721" cy="688064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0" y="8518526"/>
            <a:ext cx="3761591" cy="2016780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241486" y="5837217"/>
            <a:ext cx="3719935" cy="1559509"/>
            <a:chOff x="255949" y="2866937"/>
            <a:chExt cx="2423878" cy="77269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49" y="2866937"/>
              <a:ext cx="1161156" cy="772697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581" y="2866937"/>
              <a:ext cx="1142246" cy="772697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463" y="6081195"/>
            <a:ext cx="1570648" cy="157064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463" y="8964658"/>
            <a:ext cx="1570648" cy="1570648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14384816" y="3863533"/>
            <a:ext cx="5663916" cy="90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38" dirty="0" err="1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Контингенттің</a:t>
            </a:r>
            <a:r>
              <a:rPr lang="ru-RU" sz="2638" dirty="0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орта </a:t>
            </a:r>
            <a:r>
              <a:rPr lang="ru-RU" sz="2638" dirty="0" err="1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және</a:t>
            </a:r>
            <a:r>
              <a:rPr lang="ru-RU" sz="2638" dirty="0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2638" dirty="0" err="1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ең</a:t>
            </a:r>
            <a:r>
              <a:rPr lang="ru-RU" sz="2638" dirty="0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2638" dirty="0" err="1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жақсы</a:t>
            </a:r>
            <a:r>
              <a:rPr lang="ru-RU" sz="2638" dirty="0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2638" dirty="0" err="1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балабақшаларға</a:t>
            </a:r>
            <a:r>
              <a:rPr lang="ru-RU" sz="2638" dirty="0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2638" dirty="0" err="1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кетуі</a:t>
            </a:r>
            <a:r>
              <a:rPr lang="ru-RU" sz="2638" dirty="0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2638" dirty="0" err="1">
                <a:solidFill>
                  <a:srgbClr val="EA4D39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болады</a:t>
            </a:r>
            <a:endParaRPr lang="ru-RU" sz="2638" dirty="0"/>
          </a:p>
        </p:txBody>
      </p:sp>
      <p:sp>
        <p:nvSpPr>
          <p:cNvPr id="72" name="Стрелка вправо 71"/>
          <p:cNvSpPr/>
          <p:nvPr/>
        </p:nvSpPr>
        <p:spPr>
          <a:xfrm rot="5400000">
            <a:off x="16758977" y="4974796"/>
            <a:ext cx="775050" cy="867726"/>
          </a:xfrm>
          <a:prstGeom prst="rightArrow">
            <a:avLst/>
          </a:prstGeom>
          <a:solidFill>
            <a:srgbClr val="EC7445"/>
          </a:solidFill>
          <a:ln>
            <a:solidFill>
              <a:srgbClr val="EC7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8AADE5-81BD-8890-108F-976AFDFF9B92}"/>
              </a:ext>
            </a:extLst>
          </p:cNvPr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4F8185-FB5B-80EF-AB54-47298B12852A}"/>
              </a:ext>
            </a:extLst>
          </p:cNvPr>
          <p:cNvSpPr/>
          <p:nvPr/>
        </p:nvSpPr>
        <p:spPr>
          <a:xfrm>
            <a:off x="5119856" y="5229787"/>
            <a:ext cx="493219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</a:t>
            </a:r>
            <a:endParaRPr lang="ru-RU" sz="2968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27F583-D949-ED26-FE60-F9BEA38EB509}"/>
              </a:ext>
            </a:extLst>
          </p:cNvPr>
          <p:cNvSpPr/>
          <p:nvPr/>
        </p:nvSpPr>
        <p:spPr>
          <a:xfrm>
            <a:off x="4909277" y="7930295"/>
            <a:ext cx="493219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96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68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</a:t>
            </a:r>
            <a:endParaRPr lang="ru-RU" sz="2968" b="1" dirty="0"/>
          </a:p>
        </p:txBody>
      </p:sp>
    </p:spTree>
    <p:extLst>
      <p:ext uri="{BB962C8B-B14F-4D97-AF65-F5344CB8AC3E}">
        <p14:creationId xmlns:p14="http://schemas.microsoft.com/office/powerpoint/2010/main" val="259000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A0168-21B3-524A-0D89-83AEFC19C0A9}"/>
              </a:ext>
            </a:extLst>
          </p:cNvPr>
          <p:cNvSpPr/>
          <p:nvPr/>
        </p:nvSpPr>
        <p:spPr>
          <a:xfrm>
            <a:off x="434257" y="691322"/>
            <a:ext cx="17466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ЖИІ ҚОЙЫЛАТЫН СҰРАҚТАР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C3063-5F6D-A4F5-57F0-CA3FFF28B202}"/>
              </a:ext>
            </a:extLst>
          </p:cNvPr>
          <p:cNvSpPr txBox="1"/>
          <p:nvPr/>
        </p:nvSpPr>
        <p:spPr>
          <a:xfrm>
            <a:off x="946150" y="2282825"/>
            <a:ext cx="1821180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algn="just">
              <a:buAutoNum type="arabicPeriod"/>
            </a:pP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Неліктен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оператор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" АҚ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таңдалды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Заңға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АҚ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басына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шаққандағы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оператор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Ваучер не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береді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алдымен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процедуралық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өзгерістерге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buAutoNum type="arabicParenR"/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кезекке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қою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түбегейлі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өзгереді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"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кезекте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әділ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жүреді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кім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бұрын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тұрса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тезірек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Сонымен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қатар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,"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орындарды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аулау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нөмірін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қайтару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алынып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тасталды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"субъективизм"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элементтері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алынып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тасталады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бақшаны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 ЖАО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мақұлдамайды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 algn="just">
              <a:buAutoNum type="arabicParenR"/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алабақша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өзінің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жобалық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қуаты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шегінде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 algn="just">
              <a:buAutoNum type="arabicParenR"/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тізбеге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ашылған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жиналған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яғни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бюджеттен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бөлінуіне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Тізімге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енгізілуі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конкурсқа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берілмейді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ваучерімен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кезекке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қойылмай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K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бақшаға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ауысса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екіншісі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қашан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келеді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ru-RU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алалар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контингентін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толықтыру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келесі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жолдармен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балабақшадан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ауысуы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Ол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күту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парағы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құралы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жасалды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ваучерлерді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ru-K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Ваучер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кезектегі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қамтуға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кепілдік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ме? </a:t>
            </a:r>
          </a:p>
          <a:p>
            <a:pPr algn="just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Ваучер беру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қатаң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ЖАО-мен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бюджет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шегінде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E0DBD7-C0FE-C9F8-4BE8-774B421230B6}"/>
              </a:ext>
            </a:extLst>
          </p:cNvPr>
          <p:cNvSpPr/>
          <p:nvPr/>
        </p:nvSpPr>
        <p:spPr>
          <a:xfrm>
            <a:off x="19122723" y="384894"/>
            <a:ext cx="973792" cy="489501"/>
          </a:xfrm>
          <a:prstGeom prst="rect">
            <a:avLst/>
          </a:prstGeom>
          <a:solidFill>
            <a:srgbClr val="5C6ED2"/>
          </a:solidFill>
          <a:ln>
            <a:solidFill>
              <a:srgbClr val="5C6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1210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1078</Words>
  <Application>Microsoft Macintosh PowerPoint</Application>
  <PresentationFormat>Произвольный</PresentationFormat>
  <Paragraphs>188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Наукенова Гульмира Кайдаровна</dc:creator>
  <cp:lastModifiedBy>Microsoft Office User</cp:lastModifiedBy>
  <cp:revision>190</cp:revision>
  <cp:lastPrinted>2024-09-16T14:59:48Z</cp:lastPrinted>
  <dcterms:created xsi:type="dcterms:W3CDTF">2024-07-22T04:57:47Z</dcterms:created>
  <dcterms:modified xsi:type="dcterms:W3CDTF">2024-12-16T18:43:47Z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2024-07-22T00:00:00Z</vt:filetime>
  </property>
</Properties>
</file>